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9144000"/>
  <p:notesSz cx="68056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8" roundtripDataSignature="AMtx7miwtQm7ZKKcqs25LgJGVBjjS6aN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customschemas.google.com/relationships/presentationmetadata" Target="meta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575"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54450" y="0"/>
            <a:ext cx="2949575" cy="4968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20750" y="746125"/>
            <a:ext cx="4965700" cy="37258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1037" y="4721225"/>
            <a:ext cx="5443537" cy="4471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440862"/>
            <a:ext cx="2949575"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54450" y="9440862"/>
            <a:ext cx="2949575"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notes"/>
          <p:cNvSpPr/>
          <p:nvPr>
            <p:ph idx="2" type="sldImg"/>
          </p:nvPr>
        </p:nvSpPr>
        <p:spPr>
          <a:xfrm>
            <a:off x="920750" y="746125"/>
            <a:ext cx="496570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9" name="Google Shape;269;p1:notes"/>
          <p:cNvSpPr txBox="1"/>
          <p:nvPr>
            <p:ph idx="1" type="body"/>
          </p:nvPr>
        </p:nvSpPr>
        <p:spPr>
          <a:xfrm>
            <a:off x="681037" y="4721225"/>
            <a:ext cx="5443537" cy="4471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notes"/>
          <p:cNvSpPr txBox="1"/>
          <p:nvPr/>
        </p:nvSpPr>
        <p:spPr>
          <a:xfrm>
            <a:off x="3854450" y="9440862"/>
            <a:ext cx="2949575"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0:notes"/>
          <p:cNvSpPr/>
          <p:nvPr>
            <p:ph idx="2" type="sldImg"/>
          </p:nvPr>
        </p:nvSpPr>
        <p:spPr>
          <a:xfrm>
            <a:off x="1134564" y="745449"/>
            <a:ext cx="4537200" cy="3727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32" name="Google Shape;332;p10:notes"/>
          <p:cNvSpPr txBox="1"/>
          <p:nvPr>
            <p:ph idx="1" type="body"/>
          </p:nvPr>
        </p:nvSpPr>
        <p:spPr>
          <a:xfrm>
            <a:off x="680560" y="4721179"/>
            <a:ext cx="5444400" cy="44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p:nvPr>
            <p:ph idx="2" type="sldImg"/>
          </p:nvPr>
        </p:nvSpPr>
        <p:spPr>
          <a:xfrm>
            <a:off x="1134564" y="745449"/>
            <a:ext cx="4537200" cy="3727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39" name="Google Shape;339;p11:notes"/>
          <p:cNvSpPr txBox="1"/>
          <p:nvPr>
            <p:ph idx="1" type="body"/>
          </p:nvPr>
        </p:nvSpPr>
        <p:spPr>
          <a:xfrm>
            <a:off x="680560" y="4721179"/>
            <a:ext cx="5444400" cy="44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p:nvPr>
            <p:ph idx="2" type="sldImg"/>
          </p:nvPr>
        </p:nvSpPr>
        <p:spPr>
          <a:xfrm>
            <a:off x="1134564" y="745449"/>
            <a:ext cx="4537200" cy="3727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45" name="Google Shape;345;p12:notes"/>
          <p:cNvSpPr txBox="1"/>
          <p:nvPr>
            <p:ph idx="1" type="body"/>
          </p:nvPr>
        </p:nvSpPr>
        <p:spPr>
          <a:xfrm>
            <a:off x="680560" y="4721179"/>
            <a:ext cx="5444400" cy="44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4:notes"/>
          <p:cNvSpPr/>
          <p:nvPr>
            <p:ph idx="2" type="sldImg"/>
          </p:nvPr>
        </p:nvSpPr>
        <p:spPr>
          <a:xfrm>
            <a:off x="1134564" y="745449"/>
            <a:ext cx="4537200" cy="3727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51" name="Google Shape;351;p14:notes"/>
          <p:cNvSpPr txBox="1"/>
          <p:nvPr>
            <p:ph idx="1" type="body"/>
          </p:nvPr>
        </p:nvSpPr>
        <p:spPr>
          <a:xfrm>
            <a:off x="680560" y="4721179"/>
            <a:ext cx="5444400" cy="44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1037" y="4721225"/>
            <a:ext cx="5443500" cy="44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15:notes"/>
          <p:cNvSpPr/>
          <p:nvPr>
            <p:ph idx="2" type="sldImg"/>
          </p:nvPr>
        </p:nvSpPr>
        <p:spPr>
          <a:xfrm>
            <a:off x="920750" y="746125"/>
            <a:ext cx="4965600" cy="372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6:notes"/>
          <p:cNvSpPr/>
          <p:nvPr>
            <p:ph idx="2" type="sldImg"/>
          </p:nvPr>
        </p:nvSpPr>
        <p:spPr>
          <a:xfrm>
            <a:off x="920750" y="746125"/>
            <a:ext cx="496570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63" name="Google Shape;363;p16:notes"/>
          <p:cNvSpPr txBox="1"/>
          <p:nvPr>
            <p:ph idx="1" type="body"/>
          </p:nvPr>
        </p:nvSpPr>
        <p:spPr>
          <a:xfrm>
            <a:off x="681037" y="4721225"/>
            <a:ext cx="5443537" cy="4471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16:notes"/>
          <p:cNvSpPr txBox="1"/>
          <p:nvPr/>
        </p:nvSpPr>
        <p:spPr>
          <a:xfrm>
            <a:off x="3854450" y="9440862"/>
            <a:ext cx="2949575"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p:nvPr>
            <p:ph idx="2" type="sldImg"/>
          </p:nvPr>
        </p:nvSpPr>
        <p:spPr>
          <a:xfrm>
            <a:off x="920750" y="746125"/>
            <a:ext cx="496570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70" name="Google Shape;370;p17:notes"/>
          <p:cNvSpPr txBox="1"/>
          <p:nvPr>
            <p:ph idx="1" type="body"/>
          </p:nvPr>
        </p:nvSpPr>
        <p:spPr>
          <a:xfrm>
            <a:off x="681037" y="4721225"/>
            <a:ext cx="5443537" cy="4471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17:notes"/>
          <p:cNvSpPr txBox="1"/>
          <p:nvPr/>
        </p:nvSpPr>
        <p:spPr>
          <a:xfrm>
            <a:off x="3854450" y="9440862"/>
            <a:ext cx="2949575"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p:nvPr>
            <p:ph idx="2" type="sldImg"/>
          </p:nvPr>
        </p:nvSpPr>
        <p:spPr>
          <a:xfrm>
            <a:off x="920750" y="746125"/>
            <a:ext cx="496570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77" name="Google Shape;377;p18:notes"/>
          <p:cNvSpPr txBox="1"/>
          <p:nvPr>
            <p:ph idx="1" type="body"/>
          </p:nvPr>
        </p:nvSpPr>
        <p:spPr>
          <a:xfrm>
            <a:off x="681037" y="4721225"/>
            <a:ext cx="5443537" cy="4471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18:notes"/>
          <p:cNvSpPr txBox="1"/>
          <p:nvPr/>
        </p:nvSpPr>
        <p:spPr>
          <a:xfrm>
            <a:off x="3854450" y="9440862"/>
            <a:ext cx="2949575"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9:notes"/>
          <p:cNvSpPr/>
          <p:nvPr>
            <p:ph idx="2" type="sldImg"/>
          </p:nvPr>
        </p:nvSpPr>
        <p:spPr>
          <a:xfrm>
            <a:off x="920750" y="746125"/>
            <a:ext cx="496570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84" name="Google Shape;384;p19:notes"/>
          <p:cNvSpPr txBox="1"/>
          <p:nvPr>
            <p:ph idx="1" type="body"/>
          </p:nvPr>
        </p:nvSpPr>
        <p:spPr>
          <a:xfrm>
            <a:off x="681037" y="4721225"/>
            <a:ext cx="5443537" cy="4471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19:notes"/>
          <p:cNvSpPr txBox="1"/>
          <p:nvPr/>
        </p:nvSpPr>
        <p:spPr>
          <a:xfrm>
            <a:off x="3854450" y="9440862"/>
            <a:ext cx="2949575"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0:notes"/>
          <p:cNvSpPr/>
          <p:nvPr>
            <p:ph idx="2" type="sldImg"/>
          </p:nvPr>
        </p:nvSpPr>
        <p:spPr>
          <a:xfrm>
            <a:off x="920750" y="746125"/>
            <a:ext cx="496570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91" name="Google Shape;391;p20:notes"/>
          <p:cNvSpPr txBox="1"/>
          <p:nvPr>
            <p:ph idx="1" type="body"/>
          </p:nvPr>
        </p:nvSpPr>
        <p:spPr>
          <a:xfrm>
            <a:off x="681037" y="4721225"/>
            <a:ext cx="5443537" cy="4471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20:notes"/>
          <p:cNvSpPr txBox="1"/>
          <p:nvPr/>
        </p:nvSpPr>
        <p:spPr>
          <a:xfrm>
            <a:off x="3854450" y="9440862"/>
            <a:ext cx="2949575"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notes"/>
          <p:cNvSpPr/>
          <p:nvPr>
            <p:ph idx="2" type="sldImg"/>
          </p:nvPr>
        </p:nvSpPr>
        <p:spPr>
          <a:xfrm>
            <a:off x="920750" y="746125"/>
            <a:ext cx="4965600" cy="3726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7" name="Google Shape;277;p2:notes"/>
          <p:cNvSpPr txBox="1"/>
          <p:nvPr>
            <p:ph idx="1" type="body"/>
          </p:nvPr>
        </p:nvSpPr>
        <p:spPr>
          <a:xfrm>
            <a:off x="681037" y="4721225"/>
            <a:ext cx="5443500" cy="44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2:notes"/>
          <p:cNvSpPr txBox="1"/>
          <p:nvPr/>
        </p:nvSpPr>
        <p:spPr>
          <a:xfrm>
            <a:off x="3854450" y="9440862"/>
            <a:ext cx="29496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1:notes"/>
          <p:cNvSpPr/>
          <p:nvPr>
            <p:ph idx="2" type="sldImg"/>
          </p:nvPr>
        </p:nvSpPr>
        <p:spPr>
          <a:xfrm>
            <a:off x="920750" y="746125"/>
            <a:ext cx="4965600" cy="3726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98" name="Google Shape;398;p21:notes"/>
          <p:cNvSpPr txBox="1"/>
          <p:nvPr>
            <p:ph idx="1" type="body"/>
          </p:nvPr>
        </p:nvSpPr>
        <p:spPr>
          <a:xfrm>
            <a:off x="681037" y="4721225"/>
            <a:ext cx="5443500" cy="44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21:notes"/>
          <p:cNvSpPr txBox="1"/>
          <p:nvPr/>
        </p:nvSpPr>
        <p:spPr>
          <a:xfrm>
            <a:off x="3854450" y="9440862"/>
            <a:ext cx="29496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notes"/>
          <p:cNvSpPr/>
          <p:nvPr>
            <p:ph idx="2" type="sldImg"/>
          </p:nvPr>
        </p:nvSpPr>
        <p:spPr>
          <a:xfrm>
            <a:off x="920750" y="746125"/>
            <a:ext cx="4965600" cy="3726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4" name="Google Shape;284;p3:notes"/>
          <p:cNvSpPr txBox="1"/>
          <p:nvPr>
            <p:ph idx="1" type="body"/>
          </p:nvPr>
        </p:nvSpPr>
        <p:spPr>
          <a:xfrm>
            <a:off x="681037" y="4721225"/>
            <a:ext cx="5443500" cy="44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3:notes"/>
          <p:cNvSpPr txBox="1"/>
          <p:nvPr/>
        </p:nvSpPr>
        <p:spPr>
          <a:xfrm>
            <a:off x="3854450" y="9440862"/>
            <a:ext cx="29496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notes"/>
          <p:cNvSpPr/>
          <p:nvPr>
            <p:ph idx="2" type="sldImg"/>
          </p:nvPr>
        </p:nvSpPr>
        <p:spPr>
          <a:xfrm>
            <a:off x="920750" y="746125"/>
            <a:ext cx="4965600" cy="3726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91" name="Google Shape;291;p4:notes"/>
          <p:cNvSpPr txBox="1"/>
          <p:nvPr>
            <p:ph idx="1" type="body"/>
          </p:nvPr>
        </p:nvSpPr>
        <p:spPr>
          <a:xfrm>
            <a:off x="681037" y="4721225"/>
            <a:ext cx="5443500" cy="44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Slips available for those that want reminder</a:t>
            </a:r>
            <a:endParaRPr/>
          </a:p>
        </p:txBody>
      </p:sp>
      <p:sp>
        <p:nvSpPr>
          <p:cNvPr id="292" name="Google Shape;292;p4:notes"/>
          <p:cNvSpPr txBox="1"/>
          <p:nvPr/>
        </p:nvSpPr>
        <p:spPr>
          <a:xfrm>
            <a:off x="3854450" y="9440862"/>
            <a:ext cx="29496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5:notes"/>
          <p:cNvSpPr txBox="1"/>
          <p:nvPr>
            <p:ph idx="1" type="body"/>
          </p:nvPr>
        </p:nvSpPr>
        <p:spPr>
          <a:xfrm>
            <a:off x="681037" y="4721225"/>
            <a:ext cx="5443537" cy="4471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5:notes"/>
          <p:cNvSpPr/>
          <p:nvPr>
            <p:ph idx="2" type="sldImg"/>
          </p:nvPr>
        </p:nvSpPr>
        <p:spPr>
          <a:xfrm>
            <a:off x="920750" y="746125"/>
            <a:ext cx="4965700" cy="37258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6:notes"/>
          <p:cNvSpPr/>
          <p:nvPr>
            <p:ph idx="2" type="sldImg"/>
          </p:nvPr>
        </p:nvSpPr>
        <p:spPr>
          <a:xfrm>
            <a:off x="1134564" y="745449"/>
            <a:ext cx="4537200" cy="3727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06" name="Google Shape;306;p6:notes"/>
          <p:cNvSpPr txBox="1"/>
          <p:nvPr>
            <p:ph idx="1" type="body"/>
          </p:nvPr>
        </p:nvSpPr>
        <p:spPr>
          <a:xfrm>
            <a:off x="680560" y="4721179"/>
            <a:ext cx="5444400" cy="44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7:notes"/>
          <p:cNvSpPr/>
          <p:nvPr>
            <p:ph idx="2" type="sldImg"/>
          </p:nvPr>
        </p:nvSpPr>
        <p:spPr>
          <a:xfrm>
            <a:off x="1134564" y="745449"/>
            <a:ext cx="4537200" cy="3727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13" name="Google Shape;313;p7:notes"/>
          <p:cNvSpPr txBox="1"/>
          <p:nvPr>
            <p:ph idx="1" type="body"/>
          </p:nvPr>
        </p:nvSpPr>
        <p:spPr>
          <a:xfrm>
            <a:off x="680560" y="4721179"/>
            <a:ext cx="5444400" cy="44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8:notes"/>
          <p:cNvSpPr/>
          <p:nvPr>
            <p:ph idx="2" type="sldImg"/>
          </p:nvPr>
        </p:nvSpPr>
        <p:spPr>
          <a:xfrm>
            <a:off x="1134564" y="745449"/>
            <a:ext cx="4537200" cy="3727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19" name="Google Shape;319;p8:notes"/>
          <p:cNvSpPr txBox="1"/>
          <p:nvPr>
            <p:ph idx="1" type="body"/>
          </p:nvPr>
        </p:nvSpPr>
        <p:spPr>
          <a:xfrm>
            <a:off x="680560" y="4721179"/>
            <a:ext cx="5444400" cy="44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9:notes"/>
          <p:cNvSpPr/>
          <p:nvPr>
            <p:ph idx="2" type="sldImg"/>
          </p:nvPr>
        </p:nvSpPr>
        <p:spPr>
          <a:xfrm>
            <a:off x="1134564" y="745449"/>
            <a:ext cx="4537200" cy="3727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26" name="Google Shape;326;p9:notes"/>
          <p:cNvSpPr txBox="1"/>
          <p:nvPr>
            <p:ph idx="1" type="body"/>
          </p:nvPr>
        </p:nvSpPr>
        <p:spPr>
          <a:xfrm>
            <a:off x="680560" y="4721179"/>
            <a:ext cx="5444400" cy="447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23"/>
          <p:cNvSpPr txBox="1"/>
          <p:nvPr>
            <p:ph type="ctrTitle"/>
          </p:nvPr>
        </p:nvSpPr>
        <p:spPr>
          <a:xfrm>
            <a:off x="685800" y="1692275"/>
            <a:ext cx="7772400" cy="1736725"/>
          </a:xfrm>
          <a:prstGeom prst="rect">
            <a:avLst/>
          </a:prstGeom>
          <a:noFill/>
          <a:ln>
            <a:noFill/>
          </a:ln>
        </p:spPr>
        <p:txBody>
          <a:bodyPr anchorCtr="1" anchor="b" bIns="45700" lIns="91425" spcFirstLastPara="1" rIns="91425" wrap="square" tIns="45700">
            <a:noAutofit/>
          </a:bodyPr>
          <a:lstStyle>
            <a:lvl1pPr lvl="0" algn="ctr">
              <a:lnSpc>
                <a:spcPct val="100000"/>
              </a:lnSpc>
              <a:spcBef>
                <a:spcPts val="0"/>
              </a:spcBef>
              <a:spcAft>
                <a:spcPts val="0"/>
              </a:spcAft>
              <a:buSzPts val="1400"/>
              <a:buNone/>
              <a:defRPr sz="5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1" name="Google Shape;81;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SzPts val="2560"/>
              <a:buFont typeface="Noto Sans Symbols"/>
              <a:buNone/>
              <a:defRPr/>
            </a:lvl1pPr>
            <a:lvl2pPr lvl="1" algn="l">
              <a:lnSpc>
                <a:spcPct val="100000"/>
              </a:lnSpc>
              <a:spcBef>
                <a:spcPts val="360"/>
              </a:spcBef>
              <a:spcAft>
                <a:spcPts val="0"/>
              </a:spcAft>
              <a:buSzPts val="9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900"/>
              <a:buChar char="●"/>
              <a:defRPr/>
            </a:lvl4pPr>
            <a:lvl5pPr lvl="4" algn="l">
              <a:lnSpc>
                <a:spcPct val="100000"/>
              </a:lnSpc>
              <a:spcBef>
                <a:spcPts val="360"/>
              </a:spcBef>
              <a:spcAft>
                <a:spcPts val="0"/>
              </a:spcAft>
              <a:buSzPts val="1800"/>
              <a:buChar char="•"/>
              <a:defRPr/>
            </a:lvl5pPr>
            <a:lvl6pPr lvl="5" algn="l">
              <a:lnSpc>
                <a:spcPct val="100000"/>
              </a:lnSpc>
              <a:spcBef>
                <a:spcPts val="360"/>
              </a:spcBef>
              <a:spcAft>
                <a:spcPts val="0"/>
              </a:spcAft>
              <a:buSzPts val="1800"/>
              <a:buChar char="•"/>
              <a:defRPr/>
            </a:lvl6pPr>
            <a:lvl7pPr lvl="6" algn="l">
              <a:lnSpc>
                <a:spcPct val="100000"/>
              </a:lnSpc>
              <a:spcBef>
                <a:spcPts val="360"/>
              </a:spcBef>
              <a:spcAft>
                <a:spcPts val="0"/>
              </a:spcAft>
              <a:buSzPts val="1800"/>
              <a:buChar char="•"/>
              <a:defRPr/>
            </a:lvl7pPr>
            <a:lvl8pPr lvl="7" algn="l">
              <a:lnSpc>
                <a:spcPct val="100000"/>
              </a:lnSpc>
              <a:spcBef>
                <a:spcPts val="360"/>
              </a:spcBef>
              <a:spcAft>
                <a:spcPts val="0"/>
              </a:spcAft>
              <a:buSzPts val="1800"/>
              <a:buChar char="•"/>
              <a:defRPr/>
            </a:lvl8pPr>
            <a:lvl9pPr lvl="8" algn="l">
              <a:lnSpc>
                <a:spcPct val="100000"/>
              </a:lnSpc>
              <a:spcBef>
                <a:spcPts val="360"/>
              </a:spcBef>
              <a:spcAft>
                <a:spcPts val="0"/>
              </a:spcAft>
              <a:buSzPts val="1800"/>
              <a:buChar char="•"/>
              <a:defRPr/>
            </a:lvl9pPr>
          </a:lstStyle>
          <a:p/>
        </p:txBody>
      </p:sp>
      <p:sp>
        <p:nvSpPr>
          <p:cNvPr id="82" name="Google Shape;82;p2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0" name="Shape 200"/>
        <p:cNvGrpSpPr/>
        <p:nvPr/>
      </p:nvGrpSpPr>
      <p:grpSpPr>
        <a:xfrm>
          <a:off x="0" y="0"/>
          <a:ext cx="0" cy="0"/>
          <a:chOff x="0" y="0"/>
          <a:chExt cx="0" cy="0"/>
        </a:xfrm>
      </p:grpSpPr>
      <p:sp>
        <p:nvSpPr>
          <p:cNvPr id="201" name="Google Shape;201;p36"/>
          <p:cNvSpPr txBox="1"/>
          <p:nvPr>
            <p:ph type="title"/>
          </p:nvPr>
        </p:nvSpPr>
        <p:spPr>
          <a:xfrm>
            <a:off x="457200" y="274638"/>
            <a:ext cx="8229600" cy="1143000"/>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2" name="Google Shape;202;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920"/>
              <a:buNone/>
              <a:defRPr b="1" sz="2400"/>
            </a:lvl1pPr>
            <a:lvl2pPr indent="-228600" lvl="1" marL="914400" algn="l">
              <a:lnSpc>
                <a:spcPct val="100000"/>
              </a:lnSpc>
              <a:spcBef>
                <a:spcPts val="400"/>
              </a:spcBef>
              <a:spcAft>
                <a:spcPts val="0"/>
              </a:spcAft>
              <a:buSzPts val="1000"/>
              <a:buNone/>
              <a:defRPr b="1" sz="2000"/>
            </a:lvl2pPr>
            <a:lvl3pPr indent="-228600" lvl="2" marL="1371600" algn="l">
              <a:lnSpc>
                <a:spcPct val="100000"/>
              </a:lnSpc>
              <a:spcBef>
                <a:spcPts val="360"/>
              </a:spcBef>
              <a:spcAft>
                <a:spcPts val="0"/>
              </a:spcAft>
              <a:buSzPts val="1800"/>
              <a:buFont typeface="Arial"/>
              <a:buNone/>
              <a:defRPr b="1" sz="1800"/>
            </a:lvl3pPr>
            <a:lvl4pPr indent="-228600" lvl="3" marL="1828800" algn="l">
              <a:lnSpc>
                <a:spcPct val="100000"/>
              </a:lnSpc>
              <a:spcBef>
                <a:spcPts val="320"/>
              </a:spcBef>
              <a:spcAft>
                <a:spcPts val="0"/>
              </a:spcAft>
              <a:buSzPts val="800"/>
              <a:buNone/>
              <a:defRPr b="1" sz="1600"/>
            </a:lvl4pPr>
            <a:lvl5pPr indent="-228600" lvl="4" marL="2286000" algn="l">
              <a:lnSpc>
                <a:spcPct val="100000"/>
              </a:lnSpc>
              <a:spcBef>
                <a:spcPts val="320"/>
              </a:spcBef>
              <a:spcAft>
                <a:spcPts val="0"/>
              </a:spcAft>
              <a:buSzPts val="1600"/>
              <a:buFont typeface="Arial"/>
              <a:buNone/>
              <a:defRPr b="1" sz="1600"/>
            </a:lvl5pPr>
            <a:lvl6pPr indent="-228600" lvl="5" marL="2743200" algn="l">
              <a:lnSpc>
                <a:spcPct val="100000"/>
              </a:lnSpc>
              <a:spcBef>
                <a:spcPts val="320"/>
              </a:spcBef>
              <a:spcAft>
                <a:spcPts val="0"/>
              </a:spcAft>
              <a:buSzPts val="1600"/>
              <a:buFont typeface="Arial"/>
              <a:buNone/>
              <a:defRPr b="1" sz="1600"/>
            </a:lvl6pPr>
            <a:lvl7pPr indent="-228600" lvl="6" marL="3200400" algn="l">
              <a:lnSpc>
                <a:spcPct val="100000"/>
              </a:lnSpc>
              <a:spcBef>
                <a:spcPts val="320"/>
              </a:spcBef>
              <a:spcAft>
                <a:spcPts val="0"/>
              </a:spcAft>
              <a:buSzPts val="1600"/>
              <a:buFont typeface="Arial"/>
              <a:buNone/>
              <a:defRPr b="1" sz="1600"/>
            </a:lvl7pPr>
            <a:lvl8pPr indent="-228600" lvl="7" marL="3657600" algn="l">
              <a:lnSpc>
                <a:spcPct val="100000"/>
              </a:lnSpc>
              <a:spcBef>
                <a:spcPts val="320"/>
              </a:spcBef>
              <a:spcAft>
                <a:spcPts val="0"/>
              </a:spcAft>
              <a:buSzPts val="1600"/>
              <a:buFont typeface="Arial"/>
              <a:buNone/>
              <a:defRPr b="1" sz="1600"/>
            </a:lvl8pPr>
            <a:lvl9pPr indent="-228600" lvl="8" marL="4114800" algn="l">
              <a:lnSpc>
                <a:spcPct val="100000"/>
              </a:lnSpc>
              <a:spcBef>
                <a:spcPts val="320"/>
              </a:spcBef>
              <a:spcAft>
                <a:spcPts val="0"/>
              </a:spcAft>
              <a:buSzPts val="1600"/>
              <a:buFont typeface="Arial"/>
              <a:buNone/>
              <a:defRPr b="1" sz="1600"/>
            </a:lvl9pPr>
          </a:lstStyle>
          <a:p/>
        </p:txBody>
      </p:sp>
      <p:sp>
        <p:nvSpPr>
          <p:cNvPr id="203" name="Google Shape;203;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algn="l">
              <a:lnSpc>
                <a:spcPct val="100000"/>
              </a:lnSpc>
              <a:spcBef>
                <a:spcPts val="480"/>
              </a:spcBef>
              <a:spcAft>
                <a:spcPts val="0"/>
              </a:spcAft>
              <a:buSzPts val="1920"/>
              <a:buChar char="⮚"/>
              <a:defRPr sz="2400"/>
            </a:lvl1pPr>
            <a:lvl2pPr indent="-292100" lvl="1" marL="914400" algn="l">
              <a:lnSpc>
                <a:spcPct val="100000"/>
              </a:lnSpc>
              <a:spcBef>
                <a:spcPts val="400"/>
              </a:spcBef>
              <a:spcAft>
                <a:spcPts val="0"/>
              </a:spcAft>
              <a:buSzPts val="1000"/>
              <a:buChar char="●"/>
              <a:defRPr sz="2000"/>
            </a:lvl2pPr>
            <a:lvl3pPr indent="-342900" lvl="2" marL="1371600" algn="l">
              <a:lnSpc>
                <a:spcPct val="100000"/>
              </a:lnSpc>
              <a:spcBef>
                <a:spcPts val="360"/>
              </a:spcBef>
              <a:spcAft>
                <a:spcPts val="0"/>
              </a:spcAft>
              <a:buSzPts val="1800"/>
              <a:buFont typeface="Arial"/>
              <a:buChar char="•"/>
              <a:defRPr sz="1800"/>
            </a:lvl3pPr>
            <a:lvl4pPr indent="-279400" lvl="3" marL="1828800" algn="l">
              <a:lnSpc>
                <a:spcPct val="100000"/>
              </a:lnSpc>
              <a:spcBef>
                <a:spcPts val="320"/>
              </a:spcBef>
              <a:spcAft>
                <a:spcPts val="0"/>
              </a:spcAft>
              <a:buSzPts val="800"/>
              <a:buChar char="●"/>
              <a:defRPr sz="1600"/>
            </a:lvl4pPr>
            <a:lvl5pPr indent="-330200" lvl="4" marL="2286000" algn="l">
              <a:lnSpc>
                <a:spcPct val="100000"/>
              </a:lnSpc>
              <a:spcBef>
                <a:spcPts val="320"/>
              </a:spcBef>
              <a:spcAft>
                <a:spcPts val="0"/>
              </a:spcAft>
              <a:buSzPts val="1600"/>
              <a:buFont typeface="Arial"/>
              <a:buChar char="•"/>
              <a:defRPr sz="1600"/>
            </a:lvl5pPr>
            <a:lvl6pPr indent="-330200" lvl="5" marL="2743200" algn="l">
              <a:lnSpc>
                <a:spcPct val="100000"/>
              </a:lnSpc>
              <a:spcBef>
                <a:spcPts val="320"/>
              </a:spcBef>
              <a:spcAft>
                <a:spcPts val="0"/>
              </a:spcAft>
              <a:buSzPts val="1600"/>
              <a:buFont typeface="Arial"/>
              <a:buChar char="•"/>
              <a:defRPr sz="1600"/>
            </a:lvl6pPr>
            <a:lvl7pPr indent="-330200" lvl="6" marL="3200400" algn="l">
              <a:lnSpc>
                <a:spcPct val="100000"/>
              </a:lnSpc>
              <a:spcBef>
                <a:spcPts val="320"/>
              </a:spcBef>
              <a:spcAft>
                <a:spcPts val="0"/>
              </a:spcAft>
              <a:buSzPts val="1600"/>
              <a:buFont typeface="Arial"/>
              <a:buChar char="•"/>
              <a:defRPr sz="1600"/>
            </a:lvl7pPr>
            <a:lvl8pPr indent="-330200" lvl="7" marL="3657600" algn="l">
              <a:lnSpc>
                <a:spcPct val="100000"/>
              </a:lnSpc>
              <a:spcBef>
                <a:spcPts val="320"/>
              </a:spcBef>
              <a:spcAft>
                <a:spcPts val="0"/>
              </a:spcAft>
              <a:buSzPts val="1600"/>
              <a:buFont typeface="Arial"/>
              <a:buChar char="•"/>
              <a:defRPr sz="1600"/>
            </a:lvl8pPr>
            <a:lvl9pPr indent="-330200" lvl="8" marL="4114800" algn="l">
              <a:lnSpc>
                <a:spcPct val="100000"/>
              </a:lnSpc>
              <a:spcBef>
                <a:spcPts val="320"/>
              </a:spcBef>
              <a:spcAft>
                <a:spcPts val="0"/>
              </a:spcAft>
              <a:buSzPts val="1600"/>
              <a:buFont typeface="Arial"/>
              <a:buChar char="•"/>
              <a:defRPr sz="1600"/>
            </a:lvl9pPr>
          </a:lstStyle>
          <a:p/>
        </p:txBody>
      </p:sp>
      <p:sp>
        <p:nvSpPr>
          <p:cNvPr id="204" name="Google Shape;204;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920"/>
              <a:buNone/>
              <a:defRPr b="1" sz="2400"/>
            </a:lvl1pPr>
            <a:lvl2pPr indent="-228600" lvl="1" marL="914400" algn="l">
              <a:lnSpc>
                <a:spcPct val="100000"/>
              </a:lnSpc>
              <a:spcBef>
                <a:spcPts val="400"/>
              </a:spcBef>
              <a:spcAft>
                <a:spcPts val="0"/>
              </a:spcAft>
              <a:buSzPts val="1000"/>
              <a:buNone/>
              <a:defRPr b="1" sz="2000"/>
            </a:lvl2pPr>
            <a:lvl3pPr indent="-228600" lvl="2" marL="1371600" algn="l">
              <a:lnSpc>
                <a:spcPct val="100000"/>
              </a:lnSpc>
              <a:spcBef>
                <a:spcPts val="360"/>
              </a:spcBef>
              <a:spcAft>
                <a:spcPts val="0"/>
              </a:spcAft>
              <a:buSzPts val="1800"/>
              <a:buFont typeface="Arial"/>
              <a:buNone/>
              <a:defRPr b="1" sz="1800"/>
            </a:lvl3pPr>
            <a:lvl4pPr indent="-228600" lvl="3" marL="1828800" algn="l">
              <a:lnSpc>
                <a:spcPct val="100000"/>
              </a:lnSpc>
              <a:spcBef>
                <a:spcPts val="320"/>
              </a:spcBef>
              <a:spcAft>
                <a:spcPts val="0"/>
              </a:spcAft>
              <a:buSzPts val="800"/>
              <a:buNone/>
              <a:defRPr b="1" sz="1600"/>
            </a:lvl4pPr>
            <a:lvl5pPr indent="-228600" lvl="4" marL="2286000" algn="l">
              <a:lnSpc>
                <a:spcPct val="100000"/>
              </a:lnSpc>
              <a:spcBef>
                <a:spcPts val="320"/>
              </a:spcBef>
              <a:spcAft>
                <a:spcPts val="0"/>
              </a:spcAft>
              <a:buSzPts val="1600"/>
              <a:buFont typeface="Arial"/>
              <a:buNone/>
              <a:defRPr b="1" sz="1600"/>
            </a:lvl5pPr>
            <a:lvl6pPr indent="-228600" lvl="5" marL="2743200" algn="l">
              <a:lnSpc>
                <a:spcPct val="100000"/>
              </a:lnSpc>
              <a:spcBef>
                <a:spcPts val="320"/>
              </a:spcBef>
              <a:spcAft>
                <a:spcPts val="0"/>
              </a:spcAft>
              <a:buSzPts val="1600"/>
              <a:buFont typeface="Arial"/>
              <a:buNone/>
              <a:defRPr b="1" sz="1600"/>
            </a:lvl6pPr>
            <a:lvl7pPr indent="-228600" lvl="6" marL="3200400" algn="l">
              <a:lnSpc>
                <a:spcPct val="100000"/>
              </a:lnSpc>
              <a:spcBef>
                <a:spcPts val="320"/>
              </a:spcBef>
              <a:spcAft>
                <a:spcPts val="0"/>
              </a:spcAft>
              <a:buSzPts val="1600"/>
              <a:buFont typeface="Arial"/>
              <a:buNone/>
              <a:defRPr b="1" sz="1600"/>
            </a:lvl7pPr>
            <a:lvl8pPr indent="-228600" lvl="7" marL="3657600" algn="l">
              <a:lnSpc>
                <a:spcPct val="100000"/>
              </a:lnSpc>
              <a:spcBef>
                <a:spcPts val="320"/>
              </a:spcBef>
              <a:spcAft>
                <a:spcPts val="0"/>
              </a:spcAft>
              <a:buSzPts val="1600"/>
              <a:buFont typeface="Arial"/>
              <a:buNone/>
              <a:defRPr b="1" sz="1600"/>
            </a:lvl8pPr>
            <a:lvl9pPr indent="-228600" lvl="8" marL="4114800" algn="l">
              <a:lnSpc>
                <a:spcPct val="100000"/>
              </a:lnSpc>
              <a:spcBef>
                <a:spcPts val="320"/>
              </a:spcBef>
              <a:spcAft>
                <a:spcPts val="0"/>
              </a:spcAft>
              <a:buSzPts val="1600"/>
              <a:buFont typeface="Arial"/>
              <a:buNone/>
              <a:defRPr b="1" sz="1600"/>
            </a:lvl9pPr>
          </a:lstStyle>
          <a:p/>
        </p:txBody>
      </p:sp>
      <p:sp>
        <p:nvSpPr>
          <p:cNvPr id="205" name="Google Shape;205;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algn="l">
              <a:lnSpc>
                <a:spcPct val="100000"/>
              </a:lnSpc>
              <a:spcBef>
                <a:spcPts val="480"/>
              </a:spcBef>
              <a:spcAft>
                <a:spcPts val="0"/>
              </a:spcAft>
              <a:buSzPts val="1920"/>
              <a:buChar char="⮚"/>
              <a:defRPr sz="2400"/>
            </a:lvl1pPr>
            <a:lvl2pPr indent="-292100" lvl="1" marL="914400" algn="l">
              <a:lnSpc>
                <a:spcPct val="100000"/>
              </a:lnSpc>
              <a:spcBef>
                <a:spcPts val="400"/>
              </a:spcBef>
              <a:spcAft>
                <a:spcPts val="0"/>
              </a:spcAft>
              <a:buSzPts val="1000"/>
              <a:buChar char="●"/>
              <a:defRPr sz="2000"/>
            </a:lvl2pPr>
            <a:lvl3pPr indent="-342900" lvl="2" marL="1371600" algn="l">
              <a:lnSpc>
                <a:spcPct val="100000"/>
              </a:lnSpc>
              <a:spcBef>
                <a:spcPts val="360"/>
              </a:spcBef>
              <a:spcAft>
                <a:spcPts val="0"/>
              </a:spcAft>
              <a:buSzPts val="1800"/>
              <a:buFont typeface="Arial"/>
              <a:buChar char="•"/>
              <a:defRPr sz="1800"/>
            </a:lvl3pPr>
            <a:lvl4pPr indent="-279400" lvl="3" marL="1828800" algn="l">
              <a:lnSpc>
                <a:spcPct val="100000"/>
              </a:lnSpc>
              <a:spcBef>
                <a:spcPts val="320"/>
              </a:spcBef>
              <a:spcAft>
                <a:spcPts val="0"/>
              </a:spcAft>
              <a:buSzPts val="800"/>
              <a:buChar char="●"/>
              <a:defRPr sz="1600"/>
            </a:lvl4pPr>
            <a:lvl5pPr indent="-330200" lvl="4" marL="2286000" algn="l">
              <a:lnSpc>
                <a:spcPct val="100000"/>
              </a:lnSpc>
              <a:spcBef>
                <a:spcPts val="320"/>
              </a:spcBef>
              <a:spcAft>
                <a:spcPts val="0"/>
              </a:spcAft>
              <a:buSzPts val="1600"/>
              <a:buFont typeface="Arial"/>
              <a:buChar char="•"/>
              <a:defRPr sz="1600"/>
            </a:lvl5pPr>
            <a:lvl6pPr indent="-330200" lvl="5" marL="2743200" algn="l">
              <a:lnSpc>
                <a:spcPct val="100000"/>
              </a:lnSpc>
              <a:spcBef>
                <a:spcPts val="320"/>
              </a:spcBef>
              <a:spcAft>
                <a:spcPts val="0"/>
              </a:spcAft>
              <a:buSzPts val="1600"/>
              <a:buFont typeface="Arial"/>
              <a:buChar char="•"/>
              <a:defRPr sz="1600"/>
            </a:lvl6pPr>
            <a:lvl7pPr indent="-330200" lvl="6" marL="3200400" algn="l">
              <a:lnSpc>
                <a:spcPct val="100000"/>
              </a:lnSpc>
              <a:spcBef>
                <a:spcPts val="320"/>
              </a:spcBef>
              <a:spcAft>
                <a:spcPts val="0"/>
              </a:spcAft>
              <a:buSzPts val="1600"/>
              <a:buFont typeface="Arial"/>
              <a:buChar char="•"/>
              <a:defRPr sz="1600"/>
            </a:lvl7pPr>
            <a:lvl8pPr indent="-330200" lvl="7" marL="3657600" algn="l">
              <a:lnSpc>
                <a:spcPct val="100000"/>
              </a:lnSpc>
              <a:spcBef>
                <a:spcPts val="320"/>
              </a:spcBef>
              <a:spcAft>
                <a:spcPts val="0"/>
              </a:spcAft>
              <a:buSzPts val="1600"/>
              <a:buFont typeface="Arial"/>
              <a:buChar char="•"/>
              <a:defRPr sz="1600"/>
            </a:lvl8pPr>
            <a:lvl9pPr indent="-330200" lvl="8" marL="4114800" algn="l">
              <a:lnSpc>
                <a:spcPct val="100000"/>
              </a:lnSpc>
              <a:spcBef>
                <a:spcPts val="320"/>
              </a:spcBef>
              <a:spcAft>
                <a:spcPts val="0"/>
              </a:spcAft>
              <a:buSzPts val="1600"/>
              <a:buFont typeface="Arial"/>
              <a:buChar char="•"/>
              <a:defRPr sz="1600"/>
            </a:lvl9pPr>
          </a:lstStyle>
          <a:p/>
        </p:txBody>
      </p:sp>
      <p:sp>
        <p:nvSpPr>
          <p:cNvPr id="206" name="Google Shape;206;p3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36"/>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36"/>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9" name="Shape 209"/>
        <p:cNvGrpSpPr/>
        <p:nvPr/>
      </p:nvGrpSpPr>
      <p:grpSpPr>
        <a:xfrm>
          <a:off x="0" y="0"/>
          <a:ext cx="0" cy="0"/>
          <a:chOff x="0" y="0"/>
          <a:chExt cx="0" cy="0"/>
        </a:xfrm>
      </p:grpSpPr>
      <p:sp>
        <p:nvSpPr>
          <p:cNvPr id="210" name="Google Shape;210;p37"/>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1" name="Google Shape;211;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70840" lvl="0" marL="457200" algn="l">
              <a:lnSpc>
                <a:spcPct val="100000"/>
              </a:lnSpc>
              <a:spcBef>
                <a:spcPts val="560"/>
              </a:spcBef>
              <a:spcAft>
                <a:spcPts val="0"/>
              </a:spcAft>
              <a:buSzPts val="2240"/>
              <a:buChar char="⮚"/>
              <a:defRPr sz="2800"/>
            </a:lvl1pPr>
            <a:lvl2pPr indent="-304800" lvl="1" marL="914400" algn="l">
              <a:lnSpc>
                <a:spcPct val="100000"/>
              </a:lnSpc>
              <a:spcBef>
                <a:spcPts val="480"/>
              </a:spcBef>
              <a:spcAft>
                <a:spcPts val="0"/>
              </a:spcAft>
              <a:buSzPts val="1200"/>
              <a:buChar char="●"/>
              <a:defRPr sz="2400"/>
            </a:lvl2pPr>
            <a:lvl3pPr indent="-355600" lvl="2" marL="1371600" algn="l">
              <a:lnSpc>
                <a:spcPct val="100000"/>
              </a:lnSpc>
              <a:spcBef>
                <a:spcPts val="400"/>
              </a:spcBef>
              <a:spcAft>
                <a:spcPts val="0"/>
              </a:spcAft>
              <a:buSzPts val="2000"/>
              <a:buFont typeface="Arial"/>
              <a:buChar char="•"/>
              <a:defRPr sz="2000"/>
            </a:lvl3pPr>
            <a:lvl4pPr indent="-285750" lvl="3" marL="1828800" algn="l">
              <a:lnSpc>
                <a:spcPct val="100000"/>
              </a:lnSpc>
              <a:spcBef>
                <a:spcPts val="360"/>
              </a:spcBef>
              <a:spcAft>
                <a:spcPts val="0"/>
              </a:spcAft>
              <a:buSzPts val="900"/>
              <a:buChar char="●"/>
              <a:defRPr sz="1800"/>
            </a:lvl4pPr>
            <a:lvl5pPr indent="-342900" lvl="4" marL="2286000" algn="l">
              <a:lnSpc>
                <a:spcPct val="100000"/>
              </a:lnSpc>
              <a:spcBef>
                <a:spcPts val="360"/>
              </a:spcBef>
              <a:spcAft>
                <a:spcPts val="0"/>
              </a:spcAft>
              <a:buSzPts val="1800"/>
              <a:buFont typeface="Arial"/>
              <a:buChar char="•"/>
              <a:defRPr sz="1800"/>
            </a:lvl5pPr>
            <a:lvl6pPr indent="-342900" lvl="5" marL="2743200" algn="l">
              <a:lnSpc>
                <a:spcPct val="100000"/>
              </a:lnSpc>
              <a:spcBef>
                <a:spcPts val="360"/>
              </a:spcBef>
              <a:spcAft>
                <a:spcPts val="0"/>
              </a:spcAft>
              <a:buSzPts val="1800"/>
              <a:buFont typeface="Arial"/>
              <a:buChar char="•"/>
              <a:defRPr sz="1800"/>
            </a:lvl6pPr>
            <a:lvl7pPr indent="-342900" lvl="6" marL="3200400" algn="l">
              <a:lnSpc>
                <a:spcPct val="100000"/>
              </a:lnSpc>
              <a:spcBef>
                <a:spcPts val="360"/>
              </a:spcBef>
              <a:spcAft>
                <a:spcPts val="0"/>
              </a:spcAft>
              <a:buSzPts val="1800"/>
              <a:buFont typeface="Arial"/>
              <a:buChar char="•"/>
              <a:defRPr sz="1800"/>
            </a:lvl7pPr>
            <a:lvl8pPr indent="-342900" lvl="7" marL="3657600" algn="l">
              <a:lnSpc>
                <a:spcPct val="100000"/>
              </a:lnSpc>
              <a:spcBef>
                <a:spcPts val="360"/>
              </a:spcBef>
              <a:spcAft>
                <a:spcPts val="0"/>
              </a:spcAft>
              <a:buSzPts val="1800"/>
              <a:buFont typeface="Arial"/>
              <a:buChar char="•"/>
              <a:defRPr sz="1800"/>
            </a:lvl8pPr>
            <a:lvl9pPr indent="-342900" lvl="8" marL="4114800" algn="l">
              <a:lnSpc>
                <a:spcPct val="100000"/>
              </a:lnSpc>
              <a:spcBef>
                <a:spcPts val="360"/>
              </a:spcBef>
              <a:spcAft>
                <a:spcPts val="0"/>
              </a:spcAft>
              <a:buSzPts val="1800"/>
              <a:buFont typeface="Arial"/>
              <a:buChar char="•"/>
              <a:defRPr sz="1800"/>
            </a:lvl9pPr>
          </a:lstStyle>
          <a:p/>
        </p:txBody>
      </p:sp>
      <p:sp>
        <p:nvSpPr>
          <p:cNvPr id="212" name="Google Shape;212;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70840" lvl="0" marL="457200" algn="l">
              <a:lnSpc>
                <a:spcPct val="100000"/>
              </a:lnSpc>
              <a:spcBef>
                <a:spcPts val="560"/>
              </a:spcBef>
              <a:spcAft>
                <a:spcPts val="0"/>
              </a:spcAft>
              <a:buSzPts val="2240"/>
              <a:buChar char="⮚"/>
              <a:defRPr sz="2800"/>
            </a:lvl1pPr>
            <a:lvl2pPr indent="-304800" lvl="1" marL="914400" algn="l">
              <a:lnSpc>
                <a:spcPct val="100000"/>
              </a:lnSpc>
              <a:spcBef>
                <a:spcPts val="480"/>
              </a:spcBef>
              <a:spcAft>
                <a:spcPts val="0"/>
              </a:spcAft>
              <a:buSzPts val="1200"/>
              <a:buChar char="●"/>
              <a:defRPr sz="2400"/>
            </a:lvl2pPr>
            <a:lvl3pPr indent="-355600" lvl="2" marL="1371600" algn="l">
              <a:lnSpc>
                <a:spcPct val="100000"/>
              </a:lnSpc>
              <a:spcBef>
                <a:spcPts val="400"/>
              </a:spcBef>
              <a:spcAft>
                <a:spcPts val="0"/>
              </a:spcAft>
              <a:buSzPts val="2000"/>
              <a:buFont typeface="Arial"/>
              <a:buChar char="•"/>
              <a:defRPr sz="2000"/>
            </a:lvl3pPr>
            <a:lvl4pPr indent="-285750" lvl="3" marL="1828800" algn="l">
              <a:lnSpc>
                <a:spcPct val="100000"/>
              </a:lnSpc>
              <a:spcBef>
                <a:spcPts val="360"/>
              </a:spcBef>
              <a:spcAft>
                <a:spcPts val="0"/>
              </a:spcAft>
              <a:buSzPts val="900"/>
              <a:buChar char="●"/>
              <a:defRPr sz="1800"/>
            </a:lvl4pPr>
            <a:lvl5pPr indent="-342900" lvl="4" marL="2286000" algn="l">
              <a:lnSpc>
                <a:spcPct val="100000"/>
              </a:lnSpc>
              <a:spcBef>
                <a:spcPts val="360"/>
              </a:spcBef>
              <a:spcAft>
                <a:spcPts val="0"/>
              </a:spcAft>
              <a:buSzPts val="1800"/>
              <a:buFont typeface="Arial"/>
              <a:buChar char="•"/>
              <a:defRPr sz="1800"/>
            </a:lvl5pPr>
            <a:lvl6pPr indent="-342900" lvl="5" marL="2743200" algn="l">
              <a:lnSpc>
                <a:spcPct val="100000"/>
              </a:lnSpc>
              <a:spcBef>
                <a:spcPts val="360"/>
              </a:spcBef>
              <a:spcAft>
                <a:spcPts val="0"/>
              </a:spcAft>
              <a:buSzPts val="1800"/>
              <a:buFont typeface="Arial"/>
              <a:buChar char="•"/>
              <a:defRPr sz="1800"/>
            </a:lvl6pPr>
            <a:lvl7pPr indent="-342900" lvl="6" marL="3200400" algn="l">
              <a:lnSpc>
                <a:spcPct val="100000"/>
              </a:lnSpc>
              <a:spcBef>
                <a:spcPts val="360"/>
              </a:spcBef>
              <a:spcAft>
                <a:spcPts val="0"/>
              </a:spcAft>
              <a:buSzPts val="1800"/>
              <a:buFont typeface="Arial"/>
              <a:buChar char="•"/>
              <a:defRPr sz="1800"/>
            </a:lvl7pPr>
            <a:lvl8pPr indent="-342900" lvl="7" marL="3657600" algn="l">
              <a:lnSpc>
                <a:spcPct val="100000"/>
              </a:lnSpc>
              <a:spcBef>
                <a:spcPts val="360"/>
              </a:spcBef>
              <a:spcAft>
                <a:spcPts val="0"/>
              </a:spcAft>
              <a:buSzPts val="1800"/>
              <a:buFont typeface="Arial"/>
              <a:buChar char="•"/>
              <a:defRPr sz="1800"/>
            </a:lvl8pPr>
            <a:lvl9pPr indent="-342900" lvl="8" marL="4114800" algn="l">
              <a:lnSpc>
                <a:spcPct val="100000"/>
              </a:lnSpc>
              <a:spcBef>
                <a:spcPts val="360"/>
              </a:spcBef>
              <a:spcAft>
                <a:spcPts val="0"/>
              </a:spcAft>
              <a:buSzPts val="1800"/>
              <a:buFont typeface="Arial"/>
              <a:buChar char="•"/>
              <a:defRPr sz="1800"/>
            </a:lvl9pPr>
          </a:lstStyle>
          <a:p/>
        </p:txBody>
      </p:sp>
      <p:sp>
        <p:nvSpPr>
          <p:cNvPr id="213" name="Google Shape;213;p3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37"/>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37"/>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6" name="Shape 216"/>
        <p:cNvGrpSpPr/>
        <p:nvPr/>
      </p:nvGrpSpPr>
      <p:grpSpPr>
        <a:xfrm>
          <a:off x="0" y="0"/>
          <a:ext cx="0" cy="0"/>
          <a:chOff x="0" y="0"/>
          <a:chExt cx="0" cy="0"/>
        </a:xfrm>
      </p:grpSpPr>
      <p:sp>
        <p:nvSpPr>
          <p:cNvPr id="217" name="Google Shape;217;p38"/>
          <p:cNvSpPr txBox="1"/>
          <p:nvPr>
            <p:ph type="title"/>
          </p:nvPr>
        </p:nvSpPr>
        <p:spPr>
          <a:xfrm>
            <a:off x="722313" y="4406900"/>
            <a:ext cx="7772400" cy="1362075"/>
          </a:xfrm>
          <a:prstGeom prst="rect">
            <a:avLst/>
          </a:prstGeom>
          <a:noFill/>
          <a:ln>
            <a:noFill/>
          </a:ln>
        </p:spPr>
        <p:txBody>
          <a:bodyPr anchorCtr="1"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8" name="Google Shape;218;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1600"/>
              <a:buNone/>
              <a:defRPr sz="2000"/>
            </a:lvl1pPr>
            <a:lvl2pPr indent="-228600" lvl="1" marL="914400" algn="l">
              <a:lnSpc>
                <a:spcPct val="100000"/>
              </a:lnSpc>
              <a:spcBef>
                <a:spcPts val="360"/>
              </a:spcBef>
              <a:spcAft>
                <a:spcPts val="0"/>
              </a:spcAft>
              <a:buSzPts val="900"/>
              <a:buNone/>
              <a:defRPr sz="1800"/>
            </a:lvl2pPr>
            <a:lvl3pPr indent="-228600" lvl="2" marL="1371600" algn="l">
              <a:lnSpc>
                <a:spcPct val="100000"/>
              </a:lnSpc>
              <a:spcBef>
                <a:spcPts val="320"/>
              </a:spcBef>
              <a:spcAft>
                <a:spcPts val="0"/>
              </a:spcAft>
              <a:buSzPts val="1600"/>
              <a:buFont typeface="Arial"/>
              <a:buNone/>
              <a:defRPr sz="1600"/>
            </a:lvl3pPr>
            <a:lvl4pPr indent="-228600" lvl="3" marL="1828800" algn="l">
              <a:lnSpc>
                <a:spcPct val="100000"/>
              </a:lnSpc>
              <a:spcBef>
                <a:spcPts val="280"/>
              </a:spcBef>
              <a:spcAft>
                <a:spcPts val="0"/>
              </a:spcAft>
              <a:buSzPts val="700"/>
              <a:buNone/>
              <a:defRPr sz="1400"/>
            </a:lvl4pPr>
            <a:lvl5pPr indent="-228600" lvl="4" marL="2286000" algn="l">
              <a:lnSpc>
                <a:spcPct val="100000"/>
              </a:lnSpc>
              <a:spcBef>
                <a:spcPts val="280"/>
              </a:spcBef>
              <a:spcAft>
                <a:spcPts val="0"/>
              </a:spcAft>
              <a:buSzPts val="1400"/>
              <a:buFont typeface="Arial"/>
              <a:buNone/>
              <a:defRPr sz="1400"/>
            </a:lvl5pPr>
            <a:lvl6pPr indent="-228600" lvl="5" marL="2743200" algn="l">
              <a:lnSpc>
                <a:spcPct val="100000"/>
              </a:lnSpc>
              <a:spcBef>
                <a:spcPts val="280"/>
              </a:spcBef>
              <a:spcAft>
                <a:spcPts val="0"/>
              </a:spcAft>
              <a:buSzPts val="1400"/>
              <a:buFont typeface="Arial"/>
              <a:buNone/>
              <a:defRPr sz="1400"/>
            </a:lvl6pPr>
            <a:lvl7pPr indent="-228600" lvl="6" marL="3200400" algn="l">
              <a:lnSpc>
                <a:spcPct val="100000"/>
              </a:lnSpc>
              <a:spcBef>
                <a:spcPts val="280"/>
              </a:spcBef>
              <a:spcAft>
                <a:spcPts val="0"/>
              </a:spcAft>
              <a:buSzPts val="1400"/>
              <a:buFont typeface="Arial"/>
              <a:buNone/>
              <a:defRPr sz="1400"/>
            </a:lvl7pPr>
            <a:lvl8pPr indent="-228600" lvl="7" marL="3657600" algn="l">
              <a:lnSpc>
                <a:spcPct val="100000"/>
              </a:lnSpc>
              <a:spcBef>
                <a:spcPts val="280"/>
              </a:spcBef>
              <a:spcAft>
                <a:spcPts val="0"/>
              </a:spcAft>
              <a:buSzPts val="1400"/>
              <a:buFont typeface="Arial"/>
              <a:buNone/>
              <a:defRPr sz="1400"/>
            </a:lvl8pPr>
            <a:lvl9pPr indent="-228600" lvl="8" marL="4114800" algn="l">
              <a:lnSpc>
                <a:spcPct val="100000"/>
              </a:lnSpc>
              <a:spcBef>
                <a:spcPts val="280"/>
              </a:spcBef>
              <a:spcAft>
                <a:spcPts val="0"/>
              </a:spcAft>
              <a:buSzPts val="1400"/>
              <a:buFont typeface="Arial"/>
              <a:buNone/>
              <a:defRPr sz="1400"/>
            </a:lvl9pPr>
          </a:lstStyle>
          <a:p/>
        </p:txBody>
      </p:sp>
      <p:sp>
        <p:nvSpPr>
          <p:cNvPr id="219" name="Google Shape;219;p3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8"/>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38"/>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6" name="Shape 226"/>
        <p:cNvGrpSpPr/>
        <p:nvPr/>
      </p:nvGrpSpPr>
      <p:grpSpPr>
        <a:xfrm>
          <a:off x="0" y="0"/>
          <a:ext cx="0" cy="0"/>
          <a:chOff x="0" y="0"/>
          <a:chExt cx="0" cy="0"/>
        </a:xfrm>
      </p:grpSpPr>
      <p:sp>
        <p:nvSpPr>
          <p:cNvPr id="227" name="Google Shape;227;p2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8" name="Shape 228"/>
        <p:cNvGrpSpPr/>
        <p:nvPr/>
      </p:nvGrpSpPr>
      <p:grpSpPr>
        <a:xfrm>
          <a:off x="0" y="0"/>
          <a:ext cx="0" cy="0"/>
          <a:chOff x="0" y="0"/>
          <a:chExt cx="0" cy="0"/>
        </a:xfrm>
      </p:grpSpPr>
      <p:sp>
        <p:nvSpPr>
          <p:cNvPr id="229" name="Google Shape;229;p2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0" name="Google Shape;230;p29"/>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1" name="Google Shape;231;p2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2" name="Shape 232"/>
        <p:cNvGrpSpPr/>
        <p:nvPr/>
      </p:nvGrpSpPr>
      <p:grpSpPr>
        <a:xfrm>
          <a:off x="0" y="0"/>
          <a:ext cx="0" cy="0"/>
          <a:chOff x="0" y="0"/>
          <a:chExt cx="0" cy="0"/>
        </a:xfrm>
      </p:grpSpPr>
      <p:sp>
        <p:nvSpPr>
          <p:cNvPr id="233" name="Google Shape;233;p39"/>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34" name="Google Shape;234;p39"/>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5" name="Google Shape;235;p3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6" name="Shape 236"/>
        <p:cNvGrpSpPr/>
        <p:nvPr/>
      </p:nvGrpSpPr>
      <p:grpSpPr>
        <a:xfrm>
          <a:off x="0" y="0"/>
          <a:ext cx="0" cy="0"/>
          <a:chOff x="0" y="0"/>
          <a:chExt cx="0" cy="0"/>
        </a:xfrm>
      </p:grpSpPr>
      <p:sp>
        <p:nvSpPr>
          <p:cNvPr id="237" name="Google Shape;237;p40"/>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8" name="Google Shape;238;p4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9" name="Shape 239"/>
        <p:cNvGrpSpPr/>
        <p:nvPr/>
      </p:nvGrpSpPr>
      <p:grpSpPr>
        <a:xfrm>
          <a:off x="0" y="0"/>
          <a:ext cx="0" cy="0"/>
          <a:chOff x="0" y="0"/>
          <a:chExt cx="0" cy="0"/>
        </a:xfrm>
      </p:grpSpPr>
      <p:sp>
        <p:nvSpPr>
          <p:cNvPr id="240" name="Google Shape;240;p4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1" name="Google Shape;241;p41"/>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2" name="Google Shape;242;p41"/>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3" name="Google Shape;243;p4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4" name="Shape 244"/>
        <p:cNvGrpSpPr/>
        <p:nvPr/>
      </p:nvGrpSpPr>
      <p:grpSpPr>
        <a:xfrm>
          <a:off x="0" y="0"/>
          <a:ext cx="0" cy="0"/>
          <a:chOff x="0" y="0"/>
          <a:chExt cx="0" cy="0"/>
        </a:xfrm>
      </p:grpSpPr>
      <p:sp>
        <p:nvSpPr>
          <p:cNvPr id="245" name="Google Shape;245;p4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6" name="Google Shape;246;p4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7" name="Shape 247"/>
        <p:cNvGrpSpPr/>
        <p:nvPr/>
      </p:nvGrpSpPr>
      <p:grpSpPr>
        <a:xfrm>
          <a:off x="0" y="0"/>
          <a:ext cx="0" cy="0"/>
          <a:chOff x="0" y="0"/>
          <a:chExt cx="0" cy="0"/>
        </a:xfrm>
      </p:grpSpPr>
      <p:sp>
        <p:nvSpPr>
          <p:cNvPr id="248" name="Google Shape;248;p43"/>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9" name="Google Shape;249;p43"/>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0" name="Google Shape;250;p4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6" name="Shape 156"/>
        <p:cNvGrpSpPr/>
        <p:nvPr/>
      </p:nvGrpSpPr>
      <p:grpSpPr>
        <a:xfrm>
          <a:off x="0" y="0"/>
          <a:ext cx="0" cy="0"/>
          <a:chOff x="0" y="0"/>
          <a:chExt cx="0" cy="0"/>
        </a:xfrm>
      </p:grpSpPr>
      <p:sp>
        <p:nvSpPr>
          <p:cNvPr id="157" name="Google Shape;157;p25"/>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8" name="Google Shape;158;p2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285750" lvl="1" marL="914400" algn="l">
              <a:lnSpc>
                <a:spcPct val="100000"/>
              </a:lnSpc>
              <a:spcBef>
                <a:spcPts val="360"/>
              </a:spcBef>
              <a:spcAft>
                <a:spcPts val="0"/>
              </a:spcAft>
              <a:buSzPts val="900"/>
              <a:buChar char="●"/>
              <a:defRPr/>
            </a:lvl2pPr>
            <a:lvl3pPr indent="-342900" lvl="2" marL="1371600" algn="l">
              <a:lnSpc>
                <a:spcPct val="100000"/>
              </a:lnSpc>
              <a:spcBef>
                <a:spcPts val="360"/>
              </a:spcBef>
              <a:spcAft>
                <a:spcPts val="0"/>
              </a:spcAft>
              <a:buSzPts val="1800"/>
              <a:buChar char="•"/>
              <a:defRPr/>
            </a:lvl3pPr>
            <a:lvl4pPr indent="-285750" lvl="3" marL="1828800" algn="l">
              <a:lnSpc>
                <a:spcPct val="100000"/>
              </a:lnSpc>
              <a:spcBef>
                <a:spcPts val="360"/>
              </a:spcBef>
              <a:spcAft>
                <a:spcPts val="0"/>
              </a:spcAft>
              <a:buSzPts val="9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59" name="Google Shape;159;p2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5"/>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5"/>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1" name="Shape 251"/>
        <p:cNvGrpSpPr/>
        <p:nvPr/>
      </p:nvGrpSpPr>
      <p:grpSpPr>
        <a:xfrm>
          <a:off x="0" y="0"/>
          <a:ext cx="0" cy="0"/>
          <a:chOff x="0" y="0"/>
          <a:chExt cx="0" cy="0"/>
        </a:xfrm>
      </p:grpSpPr>
      <p:sp>
        <p:nvSpPr>
          <p:cNvPr id="252" name="Google Shape;252;p44"/>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53" name="Google Shape;253;p4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4" name="Shape 254"/>
        <p:cNvGrpSpPr/>
        <p:nvPr/>
      </p:nvGrpSpPr>
      <p:grpSpPr>
        <a:xfrm>
          <a:off x="0" y="0"/>
          <a:ext cx="0" cy="0"/>
          <a:chOff x="0" y="0"/>
          <a:chExt cx="0" cy="0"/>
        </a:xfrm>
      </p:grpSpPr>
      <p:sp>
        <p:nvSpPr>
          <p:cNvPr id="255" name="Google Shape;255;p45"/>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45"/>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57" name="Google Shape;257;p45"/>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8" name="Google Shape;258;p45"/>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9" name="Google Shape;259;p4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0" name="Shape 260"/>
        <p:cNvGrpSpPr/>
        <p:nvPr/>
      </p:nvGrpSpPr>
      <p:grpSpPr>
        <a:xfrm>
          <a:off x="0" y="0"/>
          <a:ext cx="0" cy="0"/>
          <a:chOff x="0" y="0"/>
          <a:chExt cx="0" cy="0"/>
        </a:xfrm>
      </p:grpSpPr>
      <p:sp>
        <p:nvSpPr>
          <p:cNvPr id="261" name="Google Shape;261;p46"/>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62" name="Google Shape;262;p4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3" name="Shape 263"/>
        <p:cNvGrpSpPr/>
        <p:nvPr/>
      </p:nvGrpSpPr>
      <p:grpSpPr>
        <a:xfrm>
          <a:off x="0" y="0"/>
          <a:ext cx="0" cy="0"/>
          <a:chOff x="0" y="0"/>
          <a:chExt cx="0" cy="0"/>
        </a:xfrm>
      </p:grpSpPr>
      <p:sp>
        <p:nvSpPr>
          <p:cNvPr id="264" name="Google Shape;264;p47"/>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65" name="Google Shape;265;p47"/>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66" name="Google Shape;266;p4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62" name="Shape 162"/>
        <p:cNvGrpSpPr/>
        <p:nvPr/>
      </p:nvGrpSpPr>
      <p:grpSpPr>
        <a:xfrm>
          <a:off x="0" y="0"/>
          <a:ext cx="0" cy="0"/>
          <a:chOff x="0" y="0"/>
          <a:chExt cx="0" cy="0"/>
        </a:xfrm>
      </p:grpSpPr>
      <p:sp>
        <p:nvSpPr>
          <p:cNvPr id="163" name="Google Shape;163;p26"/>
          <p:cNvSpPr txBox="1"/>
          <p:nvPr>
            <p:ph type="title"/>
          </p:nvPr>
        </p:nvSpPr>
        <p:spPr>
          <a:xfrm>
            <a:off x="311700" y="2867800"/>
            <a:ext cx="8520600" cy="11223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4" name="Google Shape;164;p26"/>
          <p:cNvSpPr txBox="1"/>
          <p:nvPr>
            <p:ph idx="12" type="sldNum"/>
          </p:nvPr>
        </p:nvSpPr>
        <p:spPr>
          <a:xfrm>
            <a:off x="8472458" y="6217622"/>
            <a:ext cx="548700" cy="5247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30"/>
          <p:cNvSpPr txBox="1"/>
          <p:nvPr>
            <p:ph type="title"/>
          </p:nvPr>
        </p:nvSpPr>
        <p:spPr>
          <a:xfrm rot="5400000">
            <a:off x="4733925" y="2173288"/>
            <a:ext cx="5848350" cy="2057400"/>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7" name="Google Shape;167;p30"/>
          <p:cNvSpPr txBox="1"/>
          <p:nvPr>
            <p:ph idx="1" type="body"/>
          </p:nvPr>
        </p:nvSpPr>
        <p:spPr>
          <a:xfrm rot="5400000">
            <a:off x="542925" y="192088"/>
            <a:ext cx="5848350" cy="6019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285750" lvl="1" marL="914400" algn="l">
              <a:lnSpc>
                <a:spcPct val="100000"/>
              </a:lnSpc>
              <a:spcBef>
                <a:spcPts val="360"/>
              </a:spcBef>
              <a:spcAft>
                <a:spcPts val="0"/>
              </a:spcAft>
              <a:buSzPts val="900"/>
              <a:buChar char="●"/>
              <a:defRPr/>
            </a:lvl2pPr>
            <a:lvl3pPr indent="-342900" lvl="2" marL="1371600" algn="l">
              <a:lnSpc>
                <a:spcPct val="100000"/>
              </a:lnSpc>
              <a:spcBef>
                <a:spcPts val="360"/>
              </a:spcBef>
              <a:spcAft>
                <a:spcPts val="0"/>
              </a:spcAft>
              <a:buSzPts val="1800"/>
              <a:buChar char="•"/>
              <a:defRPr/>
            </a:lvl3pPr>
            <a:lvl4pPr indent="-285750" lvl="3" marL="1828800" algn="l">
              <a:lnSpc>
                <a:spcPct val="100000"/>
              </a:lnSpc>
              <a:spcBef>
                <a:spcPts val="360"/>
              </a:spcBef>
              <a:spcAft>
                <a:spcPts val="0"/>
              </a:spcAft>
              <a:buSzPts val="9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68" name="Google Shape;168;p3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0"/>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0"/>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1" name="Shape 171"/>
        <p:cNvGrpSpPr/>
        <p:nvPr/>
      </p:nvGrpSpPr>
      <p:grpSpPr>
        <a:xfrm>
          <a:off x="0" y="0"/>
          <a:ext cx="0" cy="0"/>
          <a:chOff x="0" y="0"/>
          <a:chExt cx="0" cy="0"/>
        </a:xfrm>
      </p:grpSpPr>
      <p:sp>
        <p:nvSpPr>
          <p:cNvPr id="172" name="Google Shape;172;p31"/>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3" name="Google Shape;173;p3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285750" lvl="1" marL="914400" algn="l">
              <a:lnSpc>
                <a:spcPct val="100000"/>
              </a:lnSpc>
              <a:spcBef>
                <a:spcPts val="360"/>
              </a:spcBef>
              <a:spcAft>
                <a:spcPts val="0"/>
              </a:spcAft>
              <a:buSzPts val="900"/>
              <a:buChar char="●"/>
              <a:defRPr/>
            </a:lvl2pPr>
            <a:lvl3pPr indent="-342900" lvl="2" marL="1371600" algn="l">
              <a:lnSpc>
                <a:spcPct val="100000"/>
              </a:lnSpc>
              <a:spcBef>
                <a:spcPts val="360"/>
              </a:spcBef>
              <a:spcAft>
                <a:spcPts val="0"/>
              </a:spcAft>
              <a:buSzPts val="1800"/>
              <a:buChar char="•"/>
              <a:defRPr/>
            </a:lvl3pPr>
            <a:lvl4pPr indent="-285750" lvl="3" marL="1828800" algn="l">
              <a:lnSpc>
                <a:spcPct val="100000"/>
              </a:lnSpc>
              <a:spcBef>
                <a:spcPts val="360"/>
              </a:spcBef>
              <a:spcAft>
                <a:spcPts val="0"/>
              </a:spcAft>
              <a:buSzPts val="9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74" name="Google Shape;174;p3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31"/>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1"/>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7" name="Shape 177"/>
        <p:cNvGrpSpPr/>
        <p:nvPr/>
      </p:nvGrpSpPr>
      <p:grpSpPr>
        <a:xfrm>
          <a:off x="0" y="0"/>
          <a:ext cx="0" cy="0"/>
          <a:chOff x="0" y="0"/>
          <a:chExt cx="0" cy="0"/>
        </a:xfrm>
      </p:grpSpPr>
      <p:sp>
        <p:nvSpPr>
          <p:cNvPr id="178" name="Google Shape;178;p32"/>
          <p:cNvSpPr txBox="1"/>
          <p:nvPr>
            <p:ph type="title"/>
          </p:nvPr>
        </p:nvSpPr>
        <p:spPr>
          <a:xfrm>
            <a:off x="1792288" y="4800600"/>
            <a:ext cx="5486400" cy="566738"/>
          </a:xfrm>
          <a:prstGeom prst="rect">
            <a:avLst/>
          </a:prstGeom>
          <a:noFill/>
          <a:ln>
            <a:noFill/>
          </a:ln>
        </p:spPr>
        <p:txBody>
          <a:bodyPr anchorCtr="1"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9" name="Google Shape;179;p32"/>
          <p:cNvSpPr/>
          <p:nvPr>
            <p:ph idx="2" type="pic"/>
          </p:nvPr>
        </p:nvSpPr>
        <p:spPr>
          <a:xfrm>
            <a:off x="1792288" y="612775"/>
            <a:ext cx="5486400" cy="4114800"/>
          </a:xfrm>
          <a:prstGeom prst="rect">
            <a:avLst/>
          </a:prstGeom>
          <a:noFill/>
          <a:ln>
            <a:noFill/>
          </a:ln>
        </p:spPr>
      </p:sp>
      <p:sp>
        <p:nvSpPr>
          <p:cNvPr id="180" name="Google Shape;180;p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120"/>
              <a:buNone/>
              <a:defRPr sz="1400"/>
            </a:lvl1pPr>
            <a:lvl2pPr indent="-228600" lvl="1" marL="914400" algn="l">
              <a:lnSpc>
                <a:spcPct val="100000"/>
              </a:lnSpc>
              <a:spcBef>
                <a:spcPts val="240"/>
              </a:spcBef>
              <a:spcAft>
                <a:spcPts val="0"/>
              </a:spcAft>
              <a:buSzPts val="600"/>
              <a:buNone/>
              <a:defRPr sz="1200"/>
            </a:lvl2pPr>
            <a:lvl3pPr indent="-228600" lvl="2" marL="1371600" algn="l">
              <a:lnSpc>
                <a:spcPct val="100000"/>
              </a:lnSpc>
              <a:spcBef>
                <a:spcPts val="200"/>
              </a:spcBef>
              <a:spcAft>
                <a:spcPts val="0"/>
              </a:spcAft>
              <a:buSzPts val="1000"/>
              <a:buFont typeface="Arial"/>
              <a:buNone/>
              <a:defRPr sz="1000"/>
            </a:lvl3pPr>
            <a:lvl4pPr indent="-228600" lvl="3" marL="1828800" algn="l">
              <a:lnSpc>
                <a:spcPct val="100000"/>
              </a:lnSpc>
              <a:spcBef>
                <a:spcPts val="180"/>
              </a:spcBef>
              <a:spcAft>
                <a:spcPts val="0"/>
              </a:spcAft>
              <a:buSzPts val="450"/>
              <a:buNone/>
              <a:defRPr sz="900"/>
            </a:lvl4pPr>
            <a:lvl5pPr indent="-228600" lvl="4" marL="2286000" algn="l">
              <a:lnSpc>
                <a:spcPct val="100000"/>
              </a:lnSpc>
              <a:spcBef>
                <a:spcPts val="180"/>
              </a:spcBef>
              <a:spcAft>
                <a:spcPts val="0"/>
              </a:spcAft>
              <a:buSzPts val="900"/>
              <a:buFont typeface="Arial"/>
              <a:buNone/>
              <a:defRPr sz="900"/>
            </a:lvl5pPr>
            <a:lvl6pPr indent="-228600" lvl="5" marL="2743200" algn="l">
              <a:lnSpc>
                <a:spcPct val="100000"/>
              </a:lnSpc>
              <a:spcBef>
                <a:spcPts val="180"/>
              </a:spcBef>
              <a:spcAft>
                <a:spcPts val="0"/>
              </a:spcAft>
              <a:buSzPts val="900"/>
              <a:buFont typeface="Arial"/>
              <a:buNone/>
              <a:defRPr sz="900"/>
            </a:lvl6pPr>
            <a:lvl7pPr indent="-228600" lvl="6" marL="3200400" algn="l">
              <a:lnSpc>
                <a:spcPct val="100000"/>
              </a:lnSpc>
              <a:spcBef>
                <a:spcPts val="180"/>
              </a:spcBef>
              <a:spcAft>
                <a:spcPts val="0"/>
              </a:spcAft>
              <a:buSzPts val="900"/>
              <a:buFont typeface="Arial"/>
              <a:buNone/>
              <a:defRPr sz="900"/>
            </a:lvl7pPr>
            <a:lvl8pPr indent="-228600" lvl="7" marL="3657600" algn="l">
              <a:lnSpc>
                <a:spcPct val="100000"/>
              </a:lnSpc>
              <a:spcBef>
                <a:spcPts val="180"/>
              </a:spcBef>
              <a:spcAft>
                <a:spcPts val="0"/>
              </a:spcAft>
              <a:buSzPts val="900"/>
              <a:buFont typeface="Arial"/>
              <a:buNone/>
              <a:defRPr sz="900"/>
            </a:lvl8pPr>
            <a:lvl9pPr indent="-228600" lvl="8" marL="4114800" algn="l">
              <a:lnSpc>
                <a:spcPct val="100000"/>
              </a:lnSpc>
              <a:spcBef>
                <a:spcPts val="180"/>
              </a:spcBef>
              <a:spcAft>
                <a:spcPts val="0"/>
              </a:spcAft>
              <a:buSzPts val="900"/>
              <a:buFont typeface="Arial"/>
              <a:buNone/>
              <a:defRPr sz="900"/>
            </a:lvl9pPr>
          </a:lstStyle>
          <a:p/>
        </p:txBody>
      </p:sp>
      <p:sp>
        <p:nvSpPr>
          <p:cNvPr id="181" name="Google Shape;181;p3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2"/>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32"/>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4" name="Shape 184"/>
        <p:cNvGrpSpPr/>
        <p:nvPr/>
      </p:nvGrpSpPr>
      <p:grpSpPr>
        <a:xfrm>
          <a:off x="0" y="0"/>
          <a:ext cx="0" cy="0"/>
          <a:chOff x="0" y="0"/>
          <a:chExt cx="0" cy="0"/>
        </a:xfrm>
      </p:grpSpPr>
      <p:sp>
        <p:nvSpPr>
          <p:cNvPr id="185" name="Google Shape;185;p33"/>
          <p:cNvSpPr txBox="1"/>
          <p:nvPr>
            <p:ph type="title"/>
          </p:nvPr>
        </p:nvSpPr>
        <p:spPr>
          <a:xfrm>
            <a:off x="457200" y="273050"/>
            <a:ext cx="3008313" cy="1162050"/>
          </a:xfrm>
          <a:prstGeom prst="rect">
            <a:avLst/>
          </a:prstGeom>
          <a:noFill/>
          <a:ln>
            <a:noFill/>
          </a:ln>
        </p:spPr>
        <p:txBody>
          <a:bodyPr anchorCtr="1"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6" name="Google Shape;186;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algn="l">
              <a:lnSpc>
                <a:spcPct val="100000"/>
              </a:lnSpc>
              <a:spcBef>
                <a:spcPts val="640"/>
              </a:spcBef>
              <a:spcAft>
                <a:spcPts val="0"/>
              </a:spcAft>
              <a:buSzPts val="2560"/>
              <a:buChar char="⮚"/>
              <a:defRPr sz="3200"/>
            </a:lvl1pPr>
            <a:lvl2pPr indent="-317500" lvl="1" marL="914400" algn="l">
              <a:lnSpc>
                <a:spcPct val="100000"/>
              </a:lnSpc>
              <a:spcBef>
                <a:spcPts val="560"/>
              </a:spcBef>
              <a:spcAft>
                <a:spcPts val="0"/>
              </a:spcAft>
              <a:buSzPts val="1400"/>
              <a:buChar char="●"/>
              <a:defRPr sz="2800"/>
            </a:lvl2pPr>
            <a:lvl3pPr indent="-381000" lvl="2" marL="1371600" algn="l">
              <a:lnSpc>
                <a:spcPct val="100000"/>
              </a:lnSpc>
              <a:spcBef>
                <a:spcPts val="480"/>
              </a:spcBef>
              <a:spcAft>
                <a:spcPts val="0"/>
              </a:spcAft>
              <a:buSzPts val="2400"/>
              <a:buFont typeface="Arial"/>
              <a:buChar char="•"/>
              <a:defRPr sz="2400"/>
            </a:lvl3pPr>
            <a:lvl4pPr indent="-292100" lvl="3" marL="1828800" algn="l">
              <a:lnSpc>
                <a:spcPct val="100000"/>
              </a:lnSpc>
              <a:spcBef>
                <a:spcPts val="400"/>
              </a:spcBef>
              <a:spcAft>
                <a:spcPts val="0"/>
              </a:spcAft>
              <a:buSzPts val="1000"/>
              <a:buChar char="●"/>
              <a:defRPr sz="2000"/>
            </a:lvl4pPr>
            <a:lvl5pPr indent="-355600" lvl="4" marL="2286000" algn="l">
              <a:lnSpc>
                <a:spcPct val="100000"/>
              </a:lnSpc>
              <a:spcBef>
                <a:spcPts val="400"/>
              </a:spcBef>
              <a:spcAft>
                <a:spcPts val="0"/>
              </a:spcAft>
              <a:buSzPts val="2000"/>
              <a:buFont typeface="Arial"/>
              <a:buChar char="•"/>
              <a:defRPr sz="2000"/>
            </a:lvl5pPr>
            <a:lvl6pPr indent="-355600" lvl="5" marL="2743200" algn="l">
              <a:lnSpc>
                <a:spcPct val="100000"/>
              </a:lnSpc>
              <a:spcBef>
                <a:spcPts val="400"/>
              </a:spcBef>
              <a:spcAft>
                <a:spcPts val="0"/>
              </a:spcAft>
              <a:buSzPts val="2000"/>
              <a:buFont typeface="Arial"/>
              <a:buChar char="•"/>
              <a:defRPr sz="2000"/>
            </a:lvl6pPr>
            <a:lvl7pPr indent="-355600" lvl="6" marL="3200400" algn="l">
              <a:lnSpc>
                <a:spcPct val="100000"/>
              </a:lnSpc>
              <a:spcBef>
                <a:spcPts val="400"/>
              </a:spcBef>
              <a:spcAft>
                <a:spcPts val="0"/>
              </a:spcAft>
              <a:buSzPts val="2000"/>
              <a:buFont typeface="Arial"/>
              <a:buChar char="•"/>
              <a:defRPr sz="2000"/>
            </a:lvl7pPr>
            <a:lvl8pPr indent="-355600" lvl="7" marL="3657600" algn="l">
              <a:lnSpc>
                <a:spcPct val="100000"/>
              </a:lnSpc>
              <a:spcBef>
                <a:spcPts val="400"/>
              </a:spcBef>
              <a:spcAft>
                <a:spcPts val="0"/>
              </a:spcAft>
              <a:buSzPts val="2000"/>
              <a:buFont typeface="Arial"/>
              <a:buChar char="•"/>
              <a:defRPr sz="2000"/>
            </a:lvl8pPr>
            <a:lvl9pPr indent="-355600" lvl="8" marL="4114800" algn="l">
              <a:lnSpc>
                <a:spcPct val="100000"/>
              </a:lnSpc>
              <a:spcBef>
                <a:spcPts val="400"/>
              </a:spcBef>
              <a:spcAft>
                <a:spcPts val="0"/>
              </a:spcAft>
              <a:buSzPts val="2000"/>
              <a:buFont typeface="Arial"/>
              <a:buChar char="•"/>
              <a:defRPr sz="2000"/>
            </a:lvl9pPr>
          </a:lstStyle>
          <a:p/>
        </p:txBody>
      </p:sp>
      <p:sp>
        <p:nvSpPr>
          <p:cNvPr id="187" name="Google Shape;187;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120"/>
              <a:buNone/>
              <a:defRPr sz="1400"/>
            </a:lvl1pPr>
            <a:lvl2pPr indent="-228600" lvl="1" marL="914400" algn="l">
              <a:lnSpc>
                <a:spcPct val="100000"/>
              </a:lnSpc>
              <a:spcBef>
                <a:spcPts val="240"/>
              </a:spcBef>
              <a:spcAft>
                <a:spcPts val="0"/>
              </a:spcAft>
              <a:buSzPts val="600"/>
              <a:buNone/>
              <a:defRPr sz="1200"/>
            </a:lvl2pPr>
            <a:lvl3pPr indent="-228600" lvl="2" marL="1371600" algn="l">
              <a:lnSpc>
                <a:spcPct val="100000"/>
              </a:lnSpc>
              <a:spcBef>
                <a:spcPts val="200"/>
              </a:spcBef>
              <a:spcAft>
                <a:spcPts val="0"/>
              </a:spcAft>
              <a:buSzPts val="1000"/>
              <a:buFont typeface="Arial"/>
              <a:buNone/>
              <a:defRPr sz="1000"/>
            </a:lvl3pPr>
            <a:lvl4pPr indent="-228600" lvl="3" marL="1828800" algn="l">
              <a:lnSpc>
                <a:spcPct val="100000"/>
              </a:lnSpc>
              <a:spcBef>
                <a:spcPts val="180"/>
              </a:spcBef>
              <a:spcAft>
                <a:spcPts val="0"/>
              </a:spcAft>
              <a:buSzPts val="450"/>
              <a:buNone/>
              <a:defRPr sz="900"/>
            </a:lvl4pPr>
            <a:lvl5pPr indent="-228600" lvl="4" marL="2286000" algn="l">
              <a:lnSpc>
                <a:spcPct val="100000"/>
              </a:lnSpc>
              <a:spcBef>
                <a:spcPts val="180"/>
              </a:spcBef>
              <a:spcAft>
                <a:spcPts val="0"/>
              </a:spcAft>
              <a:buSzPts val="900"/>
              <a:buFont typeface="Arial"/>
              <a:buNone/>
              <a:defRPr sz="900"/>
            </a:lvl5pPr>
            <a:lvl6pPr indent="-228600" lvl="5" marL="2743200" algn="l">
              <a:lnSpc>
                <a:spcPct val="100000"/>
              </a:lnSpc>
              <a:spcBef>
                <a:spcPts val="180"/>
              </a:spcBef>
              <a:spcAft>
                <a:spcPts val="0"/>
              </a:spcAft>
              <a:buSzPts val="900"/>
              <a:buFont typeface="Arial"/>
              <a:buNone/>
              <a:defRPr sz="900"/>
            </a:lvl6pPr>
            <a:lvl7pPr indent="-228600" lvl="6" marL="3200400" algn="l">
              <a:lnSpc>
                <a:spcPct val="100000"/>
              </a:lnSpc>
              <a:spcBef>
                <a:spcPts val="180"/>
              </a:spcBef>
              <a:spcAft>
                <a:spcPts val="0"/>
              </a:spcAft>
              <a:buSzPts val="900"/>
              <a:buFont typeface="Arial"/>
              <a:buNone/>
              <a:defRPr sz="900"/>
            </a:lvl7pPr>
            <a:lvl8pPr indent="-228600" lvl="7" marL="3657600" algn="l">
              <a:lnSpc>
                <a:spcPct val="100000"/>
              </a:lnSpc>
              <a:spcBef>
                <a:spcPts val="180"/>
              </a:spcBef>
              <a:spcAft>
                <a:spcPts val="0"/>
              </a:spcAft>
              <a:buSzPts val="900"/>
              <a:buFont typeface="Arial"/>
              <a:buNone/>
              <a:defRPr sz="900"/>
            </a:lvl8pPr>
            <a:lvl9pPr indent="-228600" lvl="8" marL="4114800" algn="l">
              <a:lnSpc>
                <a:spcPct val="100000"/>
              </a:lnSpc>
              <a:spcBef>
                <a:spcPts val="180"/>
              </a:spcBef>
              <a:spcAft>
                <a:spcPts val="0"/>
              </a:spcAft>
              <a:buSzPts val="900"/>
              <a:buFont typeface="Arial"/>
              <a:buNone/>
              <a:defRPr sz="900"/>
            </a:lvl9pPr>
          </a:lstStyle>
          <a:p/>
        </p:txBody>
      </p:sp>
      <p:sp>
        <p:nvSpPr>
          <p:cNvPr id="188" name="Google Shape;188;p3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3"/>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3"/>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1" name="Shape 191"/>
        <p:cNvGrpSpPr/>
        <p:nvPr/>
      </p:nvGrpSpPr>
      <p:grpSpPr>
        <a:xfrm>
          <a:off x="0" y="0"/>
          <a:ext cx="0" cy="0"/>
          <a:chOff x="0" y="0"/>
          <a:chExt cx="0" cy="0"/>
        </a:xfrm>
      </p:grpSpPr>
      <p:sp>
        <p:nvSpPr>
          <p:cNvPr id="192" name="Google Shape;192;p3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4"/>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3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5" name="Shape 195"/>
        <p:cNvGrpSpPr/>
        <p:nvPr/>
      </p:nvGrpSpPr>
      <p:grpSpPr>
        <a:xfrm>
          <a:off x="0" y="0"/>
          <a:ext cx="0" cy="0"/>
          <a:chOff x="0" y="0"/>
          <a:chExt cx="0" cy="0"/>
        </a:xfrm>
      </p:grpSpPr>
      <p:sp>
        <p:nvSpPr>
          <p:cNvPr id="196" name="Google Shape;196;p35"/>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7" name="Google Shape;197;p3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35"/>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35"/>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grpSp>
        <p:nvGrpSpPr>
          <p:cNvPr id="10" name="Google Shape;10;p22"/>
          <p:cNvGrpSpPr/>
          <p:nvPr/>
        </p:nvGrpSpPr>
        <p:grpSpPr>
          <a:xfrm>
            <a:off x="3175" y="4267200"/>
            <a:ext cx="9140825" cy="2590800"/>
            <a:chOff x="2" y="2688"/>
            <a:chExt cx="5758" cy="1632"/>
          </a:xfrm>
        </p:grpSpPr>
        <p:sp>
          <p:nvSpPr>
            <p:cNvPr id="11" name="Google Shape;11;p22"/>
            <p:cNvSpPr/>
            <p:nvPr/>
          </p:nvSpPr>
          <p:spPr>
            <a:xfrm>
              <a:off x="2" y="2688"/>
              <a:ext cx="5758" cy="1632"/>
            </a:xfrm>
            <a:custGeom>
              <a:rect b="b" l="l" r="r" t="t"/>
              <a:pathLst>
                <a:path extrusionOk="0" h="4316" w="5740">
                  <a:moveTo>
                    <a:pt x="5740" y="4316"/>
                  </a:moveTo>
                  <a:lnTo>
                    <a:pt x="0" y="4316"/>
                  </a:lnTo>
                  <a:lnTo>
                    <a:pt x="0" y="0"/>
                  </a:lnTo>
                  <a:lnTo>
                    <a:pt x="5740" y="0"/>
                  </a:lnTo>
                  <a:lnTo>
                    <a:pt x="5740" y="431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2" name="Google Shape;12;p22"/>
            <p:cNvGrpSpPr/>
            <p:nvPr/>
          </p:nvGrpSpPr>
          <p:grpSpPr>
            <a:xfrm>
              <a:off x="3528" y="3715"/>
              <a:ext cx="792" cy="521"/>
              <a:chOff x="3527" y="3715"/>
              <a:chExt cx="792" cy="521"/>
            </a:xfrm>
          </p:grpSpPr>
          <p:sp>
            <p:nvSpPr>
              <p:cNvPr id="13" name="Google Shape;13;p22"/>
              <p:cNvSpPr/>
              <p:nvPr/>
            </p:nvSpPr>
            <p:spPr>
              <a:xfrm>
                <a:off x="3686" y="3810"/>
                <a:ext cx="532" cy="327"/>
              </a:xfrm>
              <a:prstGeom prst="ellipse">
                <a:avLst/>
              </a:prstGeom>
              <a:gradFill>
                <a:gsLst>
                  <a:gs pos="0">
                    <a:schemeClr val="accent2"/>
                  </a:gs>
                  <a:gs pos="100000">
                    <a:srgbClr val="007CC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 name="Google Shape;14;p22"/>
              <p:cNvSpPr/>
              <p:nvPr/>
            </p:nvSpPr>
            <p:spPr>
              <a:xfrm>
                <a:off x="3726" y="3840"/>
                <a:ext cx="452" cy="275"/>
              </a:xfrm>
              <a:prstGeom prst="ellipse">
                <a:avLst/>
              </a:prstGeom>
              <a:gradFill>
                <a:gsLst>
                  <a:gs pos="0">
                    <a:srgbClr val="007CC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 name="Google Shape;15;p22"/>
              <p:cNvSpPr/>
              <p:nvPr/>
            </p:nvSpPr>
            <p:spPr>
              <a:xfrm>
                <a:off x="3782" y="3872"/>
                <a:ext cx="344" cy="207"/>
              </a:xfrm>
              <a:prstGeom prst="ellipse">
                <a:avLst/>
              </a:pr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2"/>
              <p:cNvSpPr/>
              <p:nvPr/>
            </p:nvSpPr>
            <p:spPr>
              <a:xfrm>
                <a:off x="3822" y="3896"/>
                <a:ext cx="262" cy="159"/>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22"/>
              <p:cNvSpPr/>
              <p:nvPr/>
            </p:nvSpPr>
            <p:spPr>
              <a:xfrm>
                <a:off x="3856" y="3922"/>
                <a:ext cx="192" cy="107"/>
              </a:xfrm>
              <a:prstGeom prst="ellipse">
                <a:avLst/>
              </a:pr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22"/>
              <p:cNvSpPr/>
              <p:nvPr/>
            </p:nvSpPr>
            <p:spPr>
              <a:xfrm>
                <a:off x="3575" y="3715"/>
                <a:ext cx="383" cy="161"/>
              </a:xfrm>
              <a:custGeom>
                <a:rect b="b" l="l" r="r" t="t"/>
                <a:pathLst>
                  <a:path extrusionOk="0" h="161" w="382">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0D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22"/>
              <p:cNvSpPr/>
              <p:nvPr/>
            </p:nvSpPr>
            <p:spPr>
              <a:xfrm>
                <a:off x="3695" y="4170"/>
                <a:ext cx="444" cy="66"/>
              </a:xfrm>
              <a:custGeom>
                <a:rect b="b" l="l" r="r" t="t"/>
                <a:pathLst>
                  <a:path extrusionOk="0" h="66" w="443">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3C1"/>
                  </a:gs>
                  <a:gs pos="100000">
                    <a:schemeClr val="accent2"/>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 name="Google Shape;20;p22"/>
              <p:cNvSpPr/>
              <p:nvPr/>
            </p:nvSpPr>
            <p:spPr>
              <a:xfrm>
                <a:off x="3527" y="3906"/>
                <a:ext cx="89" cy="216"/>
              </a:xfrm>
              <a:custGeom>
                <a:rect b="b" l="l" r="r" t="t"/>
                <a:pathLst>
                  <a:path extrusionOk="0" h="216" w="89">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77C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 name="Google Shape;21;p22"/>
              <p:cNvSpPr/>
              <p:nvPr/>
            </p:nvSpPr>
            <p:spPr>
              <a:xfrm>
                <a:off x="3569" y="3745"/>
                <a:ext cx="750" cy="461"/>
              </a:xfrm>
              <a:custGeom>
                <a:rect b="b" l="l" r="r" t="t"/>
                <a:pathLst>
                  <a:path extrusionOk="0" h="461" w="747">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7CC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 name="Google Shape;22;p22"/>
              <p:cNvSpPr/>
              <p:nvPr/>
            </p:nvSpPr>
            <p:spPr>
              <a:xfrm>
                <a:off x="4037" y="3721"/>
                <a:ext cx="96" cy="30"/>
              </a:xfrm>
              <a:custGeom>
                <a:rect b="b" l="l" r="r" t="t"/>
                <a:pathLst>
                  <a:path extrusionOk="0" h="30" w="96">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77C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22"/>
              <p:cNvSpPr/>
              <p:nvPr/>
            </p:nvSpPr>
            <p:spPr>
              <a:xfrm>
                <a:off x="3910" y="3948"/>
                <a:ext cx="84" cy="53"/>
              </a:xfrm>
              <a:prstGeom prst="ellipse">
                <a:avLst/>
              </a:prstGeom>
              <a:gradFill>
                <a:gsLst>
                  <a:gs pos="0">
                    <a:srgbClr val="0080D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4" name="Google Shape;24;p22"/>
            <p:cNvGrpSpPr/>
            <p:nvPr/>
          </p:nvGrpSpPr>
          <p:grpSpPr>
            <a:xfrm>
              <a:off x="1776" y="3631"/>
              <a:ext cx="1626" cy="683"/>
              <a:chOff x="1776" y="3631"/>
              <a:chExt cx="1626" cy="683"/>
            </a:xfrm>
          </p:grpSpPr>
          <p:sp>
            <p:nvSpPr>
              <p:cNvPr id="25" name="Google Shape;25;p22"/>
              <p:cNvSpPr/>
              <p:nvPr/>
            </p:nvSpPr>
            <p:spPr>
              <a:xfrm>
                <a:off x="2268" y="3934"/>
                <a:ext cx="638" cy="377"/>
              </a:xfrm>
              <a:prstGeom prst="ellipse">
                <a:avLst/>
              </a:prstGeom>
              <a:gradFill>
                <a:gsLst>
                  <a:gs pos="0">
                    <a:srgbClr val="0077C8"/>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 name="Google Shape;26;p22"/>
              <p:cNvSpPr/>
              <p:nvPr/>
            </p:nvSpPr>
            <p:spPr>
              <a:xfrm>
                <a:off x="2314" y="3958"/>
                <a:ext cx="543" cy="332"/>
              </a:xfrm>
              <a:prstGeom prst="ellipse">
                <a:avLst/>
              </a:prstGeom>
              <a:gradFill>
                <a:gsLst>
                  <a:gs pos="0">
                    <a:schemeClr val="accent2"/>
                  </a:gs>
                  <a:gs pos="100000">
                    <a:srgbClr val="0077C8"/>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 name="Google Shape;27;p22"/>
              <p:cNvSpPr/>
              <p:nvPr/>
            </p:nvSpPr>
            <p:spPr>
              <a:xfrm>
                <a:off x="2341" y="3979"/>
                <a:ext cx="501" cy="299"/>
              </a:xfrm>
              <a:prstGeom prst="ellipse">
                <a:avLst/>
              </a:prstGeom>
              <a:gradFill>
                <a:gsLst>
                  <a:gs pos="0">
                    <a:srgbClr val="007CCF"/>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 name="Google Shape;28;p22"/>
              <p:cNvSpPr/>
              <p:nvPr/>
            </p:nvSpPr>
            <p:spPr>
              <a:xfrm>
                <a:off x="2368" y="3997"/>
                <a:ext cx="444" cy="258"/>
              </a:xfrm>
              <a:prstGeom prst="ellipse">
                <a:avLst/>
              </a:prstGeom>
              <a:gradFill>
                <a:gsLst>
                  <a:gs pos="0">
                    <a:srgbClr val="0077C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22"/>
              <p:cNvSpPr/>
              <p:nvPr/>
            </p:nvSpPr>
            <p:spPr>
              <a:xfrm>
                <a:off x="2385" y="4005"/>
                <a:ext cx="413" cy="240"/>
              </a:xfrm>
              <a:prstGeom prst="ellipse">
                <a:avLst/>
              </a:prstGeom>
              <a:gradFill>
                <a:gsLst>
                  <a:gs pos="0">
                    <a:srgbClr val="0080D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p22"/>
              <p:cNvSpPr/>
              <p:nvPr/>
            </p:nvSpPr>
            <p:spPr>
              <a:xfrm>
                <a:off x="2437" y="4026"/>
                <a:ext cx="306" cy="192"/>
              </a:xfrm>
              <a:prstGeom prst="ellipse">
                <a:avLst/>
              </a:prstGeom>
              <a:gradFill>
                <a:gsLst>
                  <a:gs pos="0">
                    <a:srgbClr val="0077C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 name="Google Shape;31;p22"/>
              <p:cNvSpPr/>
              <p:nvPr/>
            </p:nvSpPr>
            <p:spPr>
              <a:xfrm>
                <a:off x="2476" y="4056"/>
                <a:ext cx="227" cy="135"/>
              </a:xfrm>
              <a:prstGeom prst="ellipse">
                <a:avLst/>
              </a:prstGeom>
              <a:gradFill>
                <a:gsLst>
                  <a:gs pos="0">
                    <a:schemeClr val="accent2"/>
                  </a:gs>
                  <a:gs pos="100000">
                    <a:srgbClr val="007CC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 name="Google Shape;32;p22"/>
              <p:cNvSpPr/>
              <p:nvPr/>
            </p:nvSpPr>
            <p:spPr>
              <a:xfrm>
                <a:off x="2542" y="4097"/>
                <a:ext cx="90" cy="60"/>
              </a:xfrm>
              <a:prstGeom prst="ellipse">
                <a:avLst/>
              </a:prstGeom>
              <a:gradFill>
                <a:gsLst>
                  <a:gs pos="0">
                    <a:schemeClr val="accent2"/>
                  </a:gs>
                  <a:gs pos="100000">
                    <a:srgbClr val="007CC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 name="Google Shape;33;p22"/>
              <p:cNvSpPr/>
              <p:nvPr/>
            </p:nvSpPr>
            <p:spPr>
              <a:xfrm>
                <a:off x="2585" y="3822"/>
                <a:ext cx="449" cy="186"/>
              </a:xfrm>
              <a:custGeom>
                <a:rect b="b" l="l" r="r" t="t"/>
                <a:pathLst>
                  <a:path extrusionOk="0" h="186" w="448">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7CC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 name="Google Shape;34;p22"/>
              <p:cNvSpPr/>
              <p:nvPr/>
            </p:nvSpPr>
            <p:spPr>
              <a:xfrm>
                <a:off x="2142" y="3852"/>
                <a:ext cx="892" cy="462"/>
              </a:xfrm>
              <a:custGeom>
                <a:rect b="b" l="l" r="r" t="t"/>
                <a:pathLst>
                  <a:path extrusionOk="0" h="462" w="89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3C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22"/>
              <p:cNvSpPr/>
              <p:nvPr/>
            </p:nvSpPr>
            <p:spPr>
              <a:xfrm>
                <a:off x="2082" y="3828"/>
                <a:ext cx="407" cy="486"/>
              </a:xfrm>
              <a:custGeom>
                <a:rect b="b" l="l" r="r" t="t"/>
                <a:pathLst>
                  <a:path extrusionOk="0" h="486" w="40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7CC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 name="Google Shape;36;p22"/>
              <p:cNvSpPr/>
              <p:nvPr/>
            </p:nvSpPr>
            <p:spPr>
              <a:xfrm>
                <a:off x="2987" y="4044"/>
                <a:ext cx="108" cy="252"/>
              </a:xfrm>
              <a:custGeom>
                <a:rect b="b" l="l" r="r" t="t"/>
                <a:pathLst>
                  <a:path extrusionOk="0" h="252" w="107">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6FBB"/>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 name="Google Shape;37;p22"/>
              <p:cNvSpPr/>
              <p:nvPr/>
            </p:nvSpPr>
            <p:spPr>
              <a:xfrm>
                <a:off x="2068" y="3685"/>
                <a:ext cx="835" cy="150"/>
              </a:xfrm>
              <a:custGeom>
                <a:rect b="b" l="l" r="r" t="t"/>
                <a:pathLst>
                  <a:path extrusionOk="0" h="150" w="835">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 name="Google Shape;38;p22"/>
              <p:cNvSpPr/>
              <p:nvPr/>
            </p:nvSpPr>
            <p:spPr>
              <a:xfrm>
                <a:off x="1867" y="3853"/>
                <a:ext cx="171" cy="461"/>
              </a:xfrm>
              <a:custGeom>
                <a:rect b="b" l="l" r="r" t="t"/>
                <a:pathLst>
                  <a:path extrusionOk="0" h="461" w="17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 name="Google Shape;39;p22"/>
              <p:cNvSpPr/>
              <p:nvPr/>
            </p:nvSpPr>
            <p:spPr>
              <a:xfrm>
                <a:off x="2951" y="3751"/>
                <a:ext cx="360" cy="563"/>
              </a:xfrm>
              <a:custGeom>
                <a:rect b="b" l="l" r="r" t="t"/>
                <a:pathLst>
                  <a:path extrusionOk="0" h="563" w="36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77C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 name="Google Shape;40;p22"/>
              <p:cNvSpPr/>
              <p:nvPr/>
            </p:nvSpPr>
            <p:spPr>
              <a:xfrm>
                <a:off x="2318" y="3631"/>
                <a:ext cx="1078" cy="425"/>
              </a:xfrm>
              <a:custGeom>
                <a:rect b="b" l="l" r="r" t="t"/>
                <a:pathLst>
                  <a:path extrusionOk="0" h="425" w="1078">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77C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 name="Google Shape;41;p22"/>
              <p:cNvSpPr/>
              <p:nvPr/>
            </p:nvSpPr>
            <p:spPr>
              <a:xfrm>
                <a:off x="3304" y="4080"/>
                <a:ext cx="98" cy="234"/>
              </a:xfrm>
              <a:custGeom>
                <a:rect b="b" l="l" r="r" t="t"/>
                <a:pathLst>
                  <a:path extrusionOk="0" h="234" w="98">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77C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 name="Google Shape;42;p22"/>
              <p:cNvSpPr/>
              <p:nvPr/>
            </p:nvSpPr>
            <p:spPr>
              <a:xfrm>
                <a:off x="1776" y="3673"/>
                <a:ext cx="481" cy="641"/>
              </a:xfrm>
              <a:custGeom>
                <a:rect b="b" l="l" r="r" t="t"/>
                <a:pathLst>
                  <a:path extrusionOk="0" h="641" w="48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43" name="Google Shape;43;p22"/>
            <p:cNvGrpSpPr/>
            <p:nvPr/>
          </p:nvGrpSpPr>
          <p:grpSpPr>
            <a:xfrm>
              <a:off x="4128" y="3360"/>
              <a:ext cx="1351" cy="821"/>
              <a:chOff x="4128" y="3360"/>
              <a:chExt cx="1351" cy="821"/>
            </a:xfrm>
          </p:grpSpPr>
          <p:sp>
            <p:nvSpPr>
              <p:cNvPr id="44" name="Google Shape;44;p22"/>
              <p:cNvSpPr/>
              <p:nvPr/>
            </p:nvSpPr>
            <p:spPr>
              <a:xfrm>
                <a:off x="4200" y="3402"/>
                <a:ext cx="1201" cy="731"/>
              </a:xfrm>
              <a:custGeom>
                <a:rect b="b" l="l" r="r" t="t"/>
                <a:pathLst>
                  <a:path extrusionOk="0" h="731" w="120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 name="Google Shape;45;p22"/>
              <p:cNvSpPr/>
              <p:nvPr/>
            </p:nvSpPr>
            <p:spPr>
              <a:xfrm>
                <a:off x="4128" y="3366"/>
                <a:ext cx="544" cy="737"/>
              </a:xfrm>
              <a:custGeom>
                <a:rect b="b" l="l" r="r" t="t"/>
                <a:pathLst>
                  <a:path extrusionOk="0" h="737" w="544">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 name="Google Shape;46;p22"/>
              <p:cNvSpPr/>
              <p:nvPr/>
            </p:nvSpPr>
            <p:spPr>
              <a:xfrm>
                <a:off x="4792" y="3360"/>
                <a:ext cx="609" cy="252"/>
              </a:xfrm>
              <a:custGeom>
                <a:rect b="b" l="l" r="r" t="t"/>
                <a:pathLst>
                  <a:path extrusionOk="0" h="252" w="609">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0F8FE6"/>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 name="Google Shape;47;p22"/>
              <p:cNvSpPr/>
              <p:nvPr/>
            </p:nvSpPr>
            <p:spPr>
              <a:xfrm>
                <a:off x="5246" y="4007"/>
                <a:ext cx="72" cy="54"/>
              </a:xfrm>
              <a:custGeom>
                <a:rect b="b" l="l" r="r" t="t"/>
                <a:pathLst>
                  <a:path extrusionOk="0" h="54" w="72">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 name="Google Shape;48;p22"/>
              <p:cNvSpPr/>
              <p:nvPr/>
            </p:nvSpPr>
            <p:spPr>
              <a:xfrm>
                <a:off x="4505" y="4073"/>
                <a:ext cx="705" cy="108"/>
              </a:xfrm>
              <a:custGeom>
                <a:rect b="b" l="l" r="r" t="t"/>
                <a:pathLst>
                  <a:path extrusionOk="0" h="108" w="705">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 name="Google Shape;49;p22"/>
              <p:cNvSpPr/>
              <p:nvPr/>
            </p:nvSpPr>
            <p:spPr>
              <a:xfrm>
                <a:off x="5336" y="3654"/>
                <a:ext cx="143" cy="341"/>
              </a:xfrm>
              <a:custGeom>
                <a:rect b="b" l="l" r="r" t="t"/>
                <a:pathLst>
                  <a:path extrusionOk="0" h="341" w="143">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22"/>
              <p:cNvSpPr/>
              <p:nvPr/>
            </p:nvSpPr>
            <p:spPr>
              <a:xfrm>
                <a:off x="5061" y="3624"/>
                <a:ext cx="83" cy="90"/>
              </a:xfrm>
              <a:custGeom>
                <a:rect b="b" l="l" r="r" t="t"/>
                <a:pathLst>
                  <a:path extrusionOk="0" h="90" w="83">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 name="Google Shape;51;p22"/>
              <p:cNvSpPr/>
              <p:nvPr/>
            </p:nvSpPr>
            <p:spPr>
              <a:xfrm>
                <a:off x="4445" y="3552"/>
                <a:ext cx="717" cy="431"/>
              </a:xfrm>
              <a:custGeom>
                <a:rect b="b" l="l" r="r" t="t"/>
                <a:pathLst>
                  <a:path extrusionOk="0" h="431" w="717">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 name="Google Shape;52;p22"/>
              <p:cNvSpPr/>
              <p:nvPr/>
            </p:nvSpPr>
            <p:spPr>
              <a:xfrm>
                <a:off x="4349" y="3510"/>
                <a:ext cx="909" cy="533"/>
              </a:xfrm>
              <a:custGeom>
                <a:rect b="b" l="l" r="r" t="t"/>
                <a:pathLst>
                  <a:path extrusionOk="0" h="533" w="909">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088CE5"/>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 name="Google Shape;53;p22"/>
              <p:cNvSpPr/>
              <p:nvPr/>
            </p:nvSpPr>
            <p:spPr>
              <a:xfrm>
                <a:off x="4564" y="3492"/>
                <a:ext cx="365" cy="66"/>
              </a:xfrm>
              <a:custGeom>
                <a:rect b="b" l="l" r="r" t="t"/>
                <a:pathLst>
                  <a:path extrusionOk="0" h="66" w="365">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 name="Google Shape;54;p22"/>
              <p:cNvSpPr/>
              <p:nvPr/>
            </p:nvSpPr>
            <p:spPr>
              <a:xfrm>
                <a:off x="4463" y="3558"/>
                <a:ext cx="66" cy="48"/>
              </a:xfrm>
              <a:custGeom>
                <a:rect b="b" l="l" r="r" t="t"/>
                <a:pathLst>
                  <a:path extrusionOk="0" h="48" w="66">
                    <a:moveTo>
                      <a:pt x="66" y="18"/>
                    </a:moveTo>
                    <a:lnTo>
                      <a:pt x="48" y="0"/>
                    </a:lnTo>
                    <a:lnTo>
                      <a:pt x="24" y="12"/>
                    </a:lnTo>
                    <a:lnTo>
                      <a:pt x="0" y="30"/>
                    </a:lnTo>
                    <a:lnTo>
                      <a:pt x="12" y="48"/>
                    </a:lnTo>
                    <a:lnTo>
                      <a:pt x="42" y="30"/>
                    </a:lnTo>
                    <a:lnTo>
                      <a:pt x="66" y="18"/>
                    </a:lnTo>
                    <a:lnTo>
                      <a:pt x="66" y="18"/>
                    </a:lnTo>
                    <a:close/>
                  </a:path>
                </a:pathLst>
              </a:cu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 name="Google Shape;55;p22"/>
              <p:cNvSpPr/>
              <p:nvPr/>
            </p:nvSpPr>
            <p:spPr>
              <a:xfrm>
                <a:off x="4546" y="3608"/>
                <a:ext cx="518" cy="319"/>
              </a:xfrm>
              <a:prstGeom prst="ellipse">
                <a:avLst/>
              </a:prstGeom>
              <a:gradFill>
                <a:gsLst>
                  <a:gs pos="0">
                    <a:srgbClr val="0080D7"/>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 name="Google Shape;56;p22"/>
              <p:cNvSpPr/>
              <p:nvPr/>
            </p:nvSpPr>
            <p:spPr>
              <a:xfrm>
                <a:off x="4578" y="3630"/>
                <a:ext cx="446" cy="271"/>
              </a:xfrm>
              <a:prstGeom prst="ellipse">
                <a:avLst/>
              </a:pr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p22"/>
              <p:cNvSpPr/>
              <p:nvPr/>
            </p:nvSpPr>
            <p:spPr>
              <a:xfrm>
                <a:off x="4610" y="3650"/>
                <a:ext cx="386" cy="233"/>
              </a:xfrm>
              <a:prstGeom prst="ellipse">
                <a:avLst/>
              </a:pr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 name="Google Shape;58;p22"/>
              <p:cNvSpPr/>
              <p:nvPr/>
            </p:nvSpPr>
            <p:spPr>
              <a:xfrm>
                <a:off x="4654" y="3678"/>
                <a:ext cx="298" cy="177"/>
              </a:xfrm>
              <a:prstGeom prst="ellipse">
                <a:avLst/>
              </a:prstGeom>
              <a:gradFill>
                <a:gsLst>
                  <a:gs pos="0">
                    <a:srgbClr val="0080D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 name="Google Shape;59;p22"/>
              <p:cNvSpPr/>
              <p:nvPr/>
            </p:nvSpPr>
            <p:spPr>
              <a:xfrm>
                <a:off x="4690" y="3698"/>
                <a:ext cx="222" cy="139"/>
              </a:xfrm>
              <a:prstGeom prst="ellipse">
                <a:avLst/>
              </a:pr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p22"/>
              <p:cNvSpPr/>
              <p:nvPr/>
            </p:nvSpPr>
            <p:spPr>
              <a:xfrm>
                <a:off x="4738" y="3728"/>
                <a:ext cx="126" cy="81"/>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61" name="Google Shape;61;p22"/>
            <p:cNvGrpSpPr/>
            <p:nvPr/>
          </p:nvGrpSpPr>
          <p:grpSpPr>
            <a:xfrm>
              <a:off x="5280" y="3024"/>
              <a:ext cx="425" cy="258"/>
              <a:chOff x="5280" y="3024"/>
              <a:chExt cx="425" cy="258"/>
            </a:xfrm>
          </p:grpSpPr>
          <p:sp>
            <p:nvSpPr>
              <p:cNvPr id="62" name="Google Shape;62;p22"/>
              <p:cNvSpPr/>
              <p:nvPr/>
            </p:nvSpPr>
            <p:spPr>
              <a:xfrm>
                <a:off x="5280" y="3186"/>
                <a:ext cx="383" cy="96"/>
              </a:xfrm>
              <a:custGeom>
                <a:rect b="b" l="l" r="r" t="t"/>
                <a:pathLst>
                  <a:path extrusionOk="0" h="96" w="382">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 name="Google Shape;63;p22"/>
              <p:cNvSpPr/>
              <p:nvPr/>
            </p:nvSpPr>
            <p:spPr>
              <a:xfrm>
                <a:off x="5315" y="3024"/>
                <a:ext cx="258" cy="54"/>
              </a:xfrm>
              <a:custGeom>
                <a:rect b="b" l="l" r="r" t="t"/>
                <a:pathLst>
                  <a:path extrusionOk="0" h="54" w="258">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 name="Google Shape;64;p22"/>
              <p:cNvSpPr/>
              <p:nvPr/>
            </p:nvSpPr>
            <p:spPr>
              <a:xfrm>
                <a:off x="5645" y="3066"/>
                <a:ext cx="60" cy="156"/>
              </a:xfrm>
              <a:custGeom>
                <a:rect b="b" l="l" r="r" t="t"/>
                <a:pathLst>
                  <a:path extrusionOk="0" h="156" w="6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5" name="Google Shape;65;p22"/>
              <p:cNvSpPr/>
              <p:nvPr/>
            </p:nvSpPr>
            <p:spPr>
              <a:xfrm>
                <a:off x="5375" y="3246"/>
                <a:ext cx="192" cy="18"/>
              </a:xfrm>
              <a:custGeom>
                <a:rect b="b" l="l" r="r" t="t"/>
                <a:pathLst>
                  <a:path extrusionOk="0" h="18" w="192">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 name="Google Shape;66;p22"/>
              <p:cNvSpPr/>
              <p:nvPr/>
            </p:nvSpPr>
            <p:spPr>
              <a:xfrm>
                <a:off x="5304" y="3042"/>
                <a:ext cx="161" cy="186"/>
              </a:xfrm>
              <a:custGeom>
                <a:rect b="b" l="l" r="r" t="t"/>
                <a:pathLst>
                  <a:path extrusionOk="0" h="186" w="161">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 name="Google Shape;67;p22"/>
              <p:cNvSpPr/>
              <p:nvPr/>
            </p:nvSpPr>
            <p:spPr>
              <a:xfrm>
                <a:off x="5489" y="3042"/>
                <a:ext cx="186" cy="210"/>
              </a:xfrm>
              <a:custGeom>
                <a:rect b="b" l="l" r="r" t="t"/>
                <a:pathLst>
                  <a:path extrusionOk="0" h="210" w="185">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 name="Google Shape;68;p22"/>
              <p:cNvSpPr/>
              <p:nvPr/>
            </p:nvSpPr>
            <p:spPr>
              <a:xfrm>
                <a:off x="5345" y="3058"/>
                <a:ext cx="299" cy="186"/>
              </a:xfrm>
              <a:custGeom>
                <a:rect b="b" l="l" r="r" t="t"/>
                <a:pathLst>
                  <a:path extrusionOk="0" h="186" w="299">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69" name="Google Shape;69;p22"/>
              <p:cNvGrpSpPr/>
              <p:nvPr/>
            </p:nvGrpSpPr>
            <p:grpSpPr>
              <a:xfrm>
                <a:off x="5381" y="3085"/>
                <a:ext cx="227" cy="132"/>
                <a:chOff x="5381" y="3085"/>
                <a:chExt cx="227" cy="132"/>
              </a:xfrm>
            </p:grpSpPr>
            <p:sp>
              <p:nvSpPr>
                <p:cNvPr id="70" name="Google Shape;70;p22"/>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1" name="Google Shape;71;p22"/>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2" name="Google Shape;72;p22"/>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22"/>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grpSp>
      <p:sp>
        <p:nvSpPr>
          <p:cNvPr id="74" name="Google Shape;74;p22"/>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9pPr>
          </a:lstStyle>
          <a:p/>
        </p:txBody>
      </p:sp>
      <p:sp>
        <p:nvSpPr>
          <p:cNvPr id="75" name="Google Shape;75;p2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91160" lvl="0" marL="457200" marR="0" rtl="0" algn="l">
              <a:lnSpc>
                <a:spcPct val="100000"/>
              </a:lnSpc>
              <a:spcBef>
                <a:spcPts val="640"/>
              </a:spcBef>
              <a:spcAft>
                <a:spcPts val="0"/>
              </a:spcAft>
              <a:buClr>
                <a:schemeClr val="hlink"/>
              </a:buClr>
              <a:buSzPts val="2560"/>
              <a:buFont typeface="Noto Sans Symbols"/>
              <a:buChar char="⮚"/>
              <a:defRPr b="0" i="0" sz="3200" u="none" cap="none" strike="noStrike">
                <a:solidFill>
                  <a:schemeClr val="lt1"/>
                </a:solidFill>
                <a:latin typeface="Arial"/>
                <a:ea typeface="Arial"/>
                <a:cs typeface="Arial"/>
                <a:sym typeface="Arial"/>
              </a:defRPr>
            </a:lvl1pPr>
            <a:lvl2pPr indent="-317500" lvl="1" marL="914400" marR="0" rtl="0" algn="l">
              <a:lnSpc>
                <a:spcPct val="100000"/>
              </a:lnSpc>
              <a:spcBef>
                <a:spcPts val="560"/>
              </a:spcBef>
              <a:spcAft>
                <a:spcPts val="0"/>
              </a:spcAft>
              <a:buClr>
                <a:schemeClr val="lt2"/>
              </a:buClr>
              <a:buSzPts val="14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accent2"/>
              </a:buClr>
              <a:buSzPts val="2400"/>
              <a:buFont typeface="Arial"/>
              <a:buChar char="•"/>
              <a:defRPr b="0" i="0" sz="2400" u="none" cap="none" strike="noStrike">
                <a:solidFill>
                  <a:schemeClr val="lt1"/>
                </a:solidFill>
                <a:latin typeface="Arial"/>
                <a:ea typeface="Arial"/>
                <a:cs typeface="Arial"/>
                <a:sym typeface="Arial"/>
              </a:defRPr>
            </a:lvl3pPr>
            <a:lvl4pPr indent="-292100" lvl="3" marL="1828800" marR="0" rtl="0" algn="l">
              <a:lnSpc>
                <a:spcPct val="100000"/>
              </a:lnSpc>
              <a:spcBef>
                <a:spcPts val="400"/>
              </a:spcBef>
              <a:spcAft>
                <a:spcPts val="0"/>
              </a:spcAft>
              <a:buClr>
                <a:schemeClr val="folHlink"/>
              </a:buClr>
              <a:buSzPts val="1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6" name="Google Shape;76;p2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77" name="Google Shape;77;p2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78" name="Google Shape;78;p2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5" name="Shape 85"/>
        <p:cNvGrpSpPr/>
        <p:nvPr/>
      </p:nvGrpSpPr>
      <p:grpSpPr>
        <a:xfrm>
          <a:off x="0" y="0"/>
          <a:ext cx="0" cy="0"/>
          <a:chOff x="0" y="0"/>
          <a:chExt cx="0" cy="0"/>
        </a:xfrm>
      </p:grpSpPr>
      <p:sp>
        <p:nvSpPr>
          <p:cNvPr id="86" name="Google Shape;86;p24"/>
          <p:cNvSpPr/>
          <p:nvPr/>
        </p:nvSpPr>
        <p:spPr>
          <a:xfrm>
            <a:off x="6627812" y="6429375"/>
            <a:ext cx="285750" cy="209550"/>
          </a:xfrm>
          <a:custGeom>
            <a:rect b="b" l="l" r="r" t="t"/>
            <a:pathLst>
              <a:path extrusionOk="0" h="132" w="179">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rgbClr val="0077C8"/>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87" name="Google Shape;87;p24"/>
          <p:cNvGrpSpPr/>
          <p:nvPr/>
        </p:nvGrpSpPr>
        <p:grpSpPr>
          <a:xfrm>
            <a:off x="3175" y="4267200"/>
            <a:ext cx="9140825" cy="2590800"/>
            <a:chOff x="2" y="2688"/>
            <a:chExt cx="5758" cy="1632"/>
          </a:xfrm>
        </p:grpSpPr>
        <p:sp>
          <p:nvSpPr>
            <p:cNvPr id="88" name="Google Shape;88;p24"/>
            <p:cNvSpPr/>
            <p:nvPr/>
          </p:nvSpPr>
          <p:spPr>
            <a:xfrm>
              <a:off x="2" y="2688"/>
              <a:ext cx="5758" cy="1632"/>
            </a:xfrm>
            <a:custGeom>
              <a:rect b="b" l="l" r="r" t="t"/>
              <a:pathLst>
                <a:path extrusionOk="0" h="4316" w="5740">
                  <a:moveTo>
                    <a:pt x="5740" y="4316"/>
                  </a:moveTo>
                  <a:lnTo>
                    <a:pt x="0" y="4316"/>
                  </a:lnTo>
                  <a:lnTo>
                    <a:pt x="0" y="0"/>
                  </a:lnTo>
                  <a:lnTo>
                    <a:pt x="5740" y="0"/>
                  </a:lnTo>
                  <a:lnTo>
                    <a:pt x="5740" y="431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89" name="Google Shape;89;p24"/>
            <p:cNvGrpSpPr/>
            <p:nvPr/>
          </p:nvGrpSpPr>
          <p:grpSpPr>
            <a:xfrm>
              <a:off x="3528" y="3715"/>
              <a:ext cx="792" cy="521"/>
              <a:chOff x="3527" y="3715"/>
              <a:chExt cx="792" cy="521"/>
            </a:xfrm>
          </p:grpSpPr>
          <p:sp>
            <p:nvSpPr>
              <p:cNvPr id="90" name="Google Shape;90;p24"/>
              <p:cNvSpPr/>
              <p:nvPr/>
            </p:nvSpPr>
            <p:spPr>
              <a:xfrm>
                <a:off x="3686" y="3810"/>
                <a:ext cx="532" cy="327"/>
              </a:xfrm>
              <a:prstGeom prst="ellipse">
                <a:avLst/>
              </a:prstGeom>
              <a:gradFill>
                <a:gsLst>
                  <a:gs pos="0">
                    <a:schemeClr val="accent2"/>
                  </a:gs>
                  <a:gs pos="100000">
                    <a:srgbClr val="007CC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 name="Google Shape;91;p24"/>
              <p:cNvSpPr/>
              <p:nvPr/>
            </p:nvSpPr>
            <p:spPr>
              <a:xfrm>
                <a:off x="3726" y="3840"/>
                <a:ext cx="452" cy="275"/>
              </a:xfrm>
              <a:prstGeom prst="ellipse">
                <a:avLst/>
              </a:prstGeom>
              <a:gradFill>
                <a:gsLst>
                  <a:gs pos="0">
                    <a:srgbClr val="007CC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2" name="Google Shape;92;p24"/>
              <p:cNvSpPr/>
              <p:nvPr/>
            </p:nvSpPr>
            <p:spPr>
              <a:xfrm>
                <a:off x="3782" y="3872"/>
                <a:ext cx="344" cy="207"/>
              </a:xfrm>
              <a:prstGeom prst="ellipse">
                <a:avLst/>
              </a:pr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24"/>
              <p:cNvSpPr/>
              <p:nvPr/>
            </p:nvSpPr>
            <p:spPr>
              <a:xfrm>
                <a:off x="3822" y="3896"/>
                <a:ext cx="262" cy="159"/>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4" name="Google Shape;94;p24"/>
              <p:cNvSpPr/>
              <p:nvPr/>
            </p:nvSpPr>
            <p:spPr>
              <a:xfrm>
                <a:off x="3856" y="3922"/>
                <a:ext cx="192" cy="107"/>
              </a:xfrm>
              <a:prstGeom prst="ellipse">
                <a:avLst/>
              </a:pr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 name="Google Shape;95;p24"/>
              <p:cNvSpPr/>
              <p:nvPr/>
            </p:nvSpPr>
            <p:spPr>
              <a:xfrm>
                <a:off x="3575" y="3715"/>
                <a:ext cx="383" cy="161"/>
              </a:xfrm>
              <a:custGeom>
                <a:rect b="b" l="l" r="r" t="t"/>
                <a:pathLst>
                  <a:path extrusionOk="0" h="161" w="382">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0D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24"/>
              <p:cNvSpPr/>
              <p:nvPr/>
            </p:nvSpPr>
            <p:spPr>
              <a:xfrm>
                <a:off x="3695" y="4170"/>
                <a:ext cx="444" cy="66"/>
              </a:xfrm>
              <a:custGeom>
                <a:rect b="b" l="l" r="r" t="t"/>
                <a:pathLst>
                  <a:path extrusionOk="0" h="66" w="443">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3C1"/>
                  </a:gs>
                  <a:gs pos="100000">
                    <a:schemeClr val="accent2"/>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24"/>
              <p:cNvSpPr/>
              <p:nvPr/>
            </p:nvSpPr>
            <p:spPr>
              <a:xfrm>
                <a:off x="3527" y="3906"/>
                <a:ext cx="89" cy="216"/>
              </a:xfrm>
              <a:custGeom>
                <a:rect b="b" l="l" r="r" t="t"/>
                <a:pathLst>
                  <a:path extrusionOk="0" h="216" w="89">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77C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8" name="Google Shape;98;p24"/>
              <p:cNvSpPr/>
              <p:nvPr/>
            </p:nvSpPr>
            <p:spPr>
              <a:xfrm>
                <a:off x="3569" y="3745"/>
                <a:ext cx="750" cy="461"/>
              </a:xfrm>
              <a:custGeom>
                <a:rect b="b" l="l" r="r" t="t"/>
                <a:pathLst>
                  <a:path extrusionOk="0" h="461" w="747">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7CC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9" name="Google Shape;99;p24"/>
              <p:cNvSpPr/>
              <p:nvPr/>
            </p:nvSpPr>
            <p:spPr>
              <a:xfrm>
                <a:off x="4037" y="3721"/>
                <a:ext cx="96" cy="30"/>
              </a:xfrm>
              <a:custGeom>
                <a:rect b="b" l="l" r="r" t="t"/>
                <a:pathLst>
                  <a:path extrusionOk="0" h="30" w="96">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77C8"/>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0" name="Google Shape;100;p24"/>
              <p:cNvSpPr/>
              <p:nvPr/>
            </p:nvSpPr>
            <p:spPr>
              <a:xfrm>
                <a:off x="3910" y="3948"/>
                <a:ext cx="84" cy="53"/>
              </a:xfrm>
              <a:prstGeom prst="ellipse">
                <a:avLst/>
              </a:prstGeom>
              <a:gradFill>
                <a:gsLst>
                  <a:gs pos="0">
                    <a:srgbClr val="0080D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01" name="Google Shape;101;p24"/>
            <p:cNvGrpSpPr/>
            <p:nvPr/>
          </p:nvGrpSpPr>
          <p:grpSpPr>
            <a:xfrm>
              <a:off x="1776" y="3631"/>
              <a:ext cx="1626" cy="683"/>
              <a:chOff x="1776" y="3631"/>
              <a:chExt cx="1626" cy="683"/>
            </a:xfrm>
          </p:grpSpPr>
          <p:sp>
            <p:nvSpPr>
              <p:cNvPr id="102" name="Google Shape;102;p24"/>
              <p:cNvSpPr/>
              <p:nvPr/>
            </p:nvSpPr>
            <p:spPr>
              <a:xfrm>
                <a:off x="2268" y="3934"/>
                <a:ext cx="638" cy="377"/>
              </a:xfrm>
              <a:prstGeom prst="ellipse">
                <a:avLst/>
              </a:prstGeom>
              <a:gradFill>
                <a:gsLst>
                  <a:gs pos="0">
                    <a:srgbClr val="0077C8"/>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24"/>
              <p:cNvSpPr/>
              <p:nvPr/>
            </p:nvSpPr>
            <p:spPr>
              <a:xfrm>
                <a:off x="2314" y="3958"/>
                <a:ext cx="543" cy="332"/>
              </a:xfrm>
              <a:prstGeom prst="ellipse">
                <a:avLst/>
              </a:prstGeom>
              <a:gradFill>
                <a:gsLst>
                  <a:gs pos="0">
                    <a:schemeClr val="accent2"/>
                  </a:gs>
                  <a:gs pos="100000">
                    <a:srgbClr val="0077C8"/>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4" name="Google Shape;104;p24"/>
              <p:cNvSpPr/>
              <p:nvPr/>
            </p:nvSpPr>
            <p:spPr>
              <a:xfrm>
                <a:off x="2341" y="3979"/>
                <a:ext cx="501" cy="299"/>
              </a:xfrm>
              <a:prstGeom prst="ellipse">
                <a:avLst/>
              </a:prstGeom>
              <a:gradFill>
                <a:gsLst>
                  <a:gs pos="0">
                    <a:srgbClr val="007CCF"/>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24"/>
              <p:cNvSpPr/>
              <p:nvPr/>
            </p:nvSpPr>
            <p:spPr>
              <a:xfrm>
                <a:off x="2368" y="3997"/>
                <a:ext cx="444" cy="258"/>
              </a:xfrm>
              <a:prstGeom prst="ellipse">
                <a:avLst/>
              </a:prstGeom>
              <a:gradFill>
                <a:gsLst>
                  <a:gs pos="0">
                    <a:srgbClr val="0077C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6" name="Google Shape;106;p24"/>
              <p:cNvSpPr/>
              <p:nvPr/>
            </p:nvSpPr>
            <p:spPr>
              <a:xfrm>
                <a:off x="2385" y="4005"/>
                <a:ext cx="413" cy="240"/>
              </a:xfrm>
              <a:prstGeom prst="ellipse">
                <a:avLst/>
              </a:prstGeom>
              <a:gradFill>
                <a:gsLst>
                  <a:gs pos="0">
                    <a:srgbClr val="0080D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7" name="Google Shape;107;p24"/>
              <p:cNvSpPr/>
              <p:nvPr/>
            </p:nvSpPr>
            <p:spPr>
              <a:xfrm>
                <a:off x="2437" y="4026"/>
                <a:ext cx="306" cy="192"/>
              </a:xfrm>
              <a:prstGeom prst="ellipse">
                <a:avLst/>
              </a:prstGeom>
              <a:gradFill>
                <a:gsLst>
                  <a:gs pos="0">
                    <a:srgbClr val="0077C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24"/>
              <p:cNvSpPr/>
              <p:nvPr/>
            </p:nvSpPr>
            <p:spPr>
              <a:xfrm>
                <a:off x="2476" y="4056"/>
                <a:ext cx="227" cy="135"/>
              </a:xfrm>
              <a:prstGeom prst="ellipse">
                <a:avLst/>
              </a:prstGeom>
              <a:gradFill>
                <a:gsLst>
                  <a:gs pos="0">
                    <a:schemeClr val="accent2"/>
                  </a:gs>
                  <a:gs pos="100000">
                    <a:srgbClr val="007CCF"/>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p24"/>
              <p:cNvSpPr/>
              <p:nvPr/>
            </p:nvSpPr>
            <p:spPr>
              <a:xfrm>
                <a:off x="2542" y="4097"/>
                <a:ext cx="90" cy="60"/>
              </a:xfrm>
              <a:prstGeom prst="ellipse">
                <a:avLst/>
              </a:prstGeom>
              <a:gradFill>
                <a:gsLst>
                  <a:gs pos="0">
                    <a:schemeClr val="accent2"/>
                  </a:gs>
                  <a:gs pos="100000">
                    <a:srgbClr val="007CC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0" name="Google Shape;110;p24"/>
              <p:cNvSpPr/>
              <p:nvPr/>
            </p:nvSpPr>
            <p:spPr>
              <a:xfrm>
                <a:off x="2585" y="3822"/>
                <a:ext cx="449" cy="186"/>
              </a:xfrm>
              <a:custGeom>
                <a:rect b="b" l="l" r="r" t="t"/>
                <a:pathLst>
                  <a:path extrusionOk="0" h="186" w="448">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7CC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1" name="Google Shape;111;p24"/>
              <p:cNvSpPr/>
              <p:nvPr/>
            </p:nvSpPr>
            <p:spPr>
              <a:xfrm>
                <a:off x="2142" y="3852"/>
                <a:ext cx="892" cy="462"/>
              </a:xfrm>
              <a:custGeom>
                <a:rect b="b" l="l" r="r" t="t"/>
                <a:pathLst>
                  <a:path extrusionOk="0" h="462" w="89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3C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2" name="Google Shape;112;p24"/>
              <p:cNvSpPr/>
              <p:nvPr/>
            </p:nvSpPr>
            <p:spPr>
              <a:xfrm>
                <a:off x="2082" y="3828"/>
                <a:ext cx="407" cy="486"/>
              </a:xfrm>
              <a:custGeom>
                <a:rect b="b" l="l" r="r" t="t"/>
                <a:pathLst>
                  <a:path extrusionOk="0" h="486" w="40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7CC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3" name="Google Shape;113;p24"/>
              <p:cNvSpPr/>
              <p:nvPr/>
            </p:nvSpPr>
            <p:spPr>
              <a:xfrm>
                <a:off x="2987" y="4044"/>
                <a:ext cx="108" cy="252"/>
              </a:xfrm>
              <a:custGeom>
                <a:rect b="b" l="l" r="r" t="t"/>
                <a:pathLst>
                  <a:path extrusionOk="0" h="252" w="107">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6FBB"/>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4" name="Google Shape;114;p24"/>
              <p:cNvSpPr/>
              <p:nvPr/>
            </p:nvSpPr>
            <p:spPr>
              <a:xfrm>
                <a:off x="2068" y="3685"/>
                <a:ext cx="835" cy="150"/>
              </a:xfrm>
              <a:custGeom>
                <a:rect b="b" l="l" r="r" t="t"/>
                <a:pathLst>
                  <a:path extrusionOk="0" h="150" w="835">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4"/>
              <p:cNvSpPr/>
              <p:nvPr/>
            </p:nvSpPr>
            <p:spPr>
              <a:xfrm>
                <a:off x="1867" y="3853"/>
                <a:ext cx="171" cy="461"/>
              </a:xfrm>
              <a:custGeom>
                <a:rect b="b" l="l" r="r" t="t"/>
                <a:pathLst>
                  <a:path extrusionOk="0" h="461" w="17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6" name="Google Shape;116;p24"/>
              <p:cNvSpPr/>
              <p:nvPr/>
            </p:nvSpPr>
            <p:spPr>
              <a:xfrm>
                <a:off x="2951" y="3751"/>
                <a:ext cx="360" cy="563"/>
              </a:xfrm>
              <a:custGeom>
                <a:rect b="b" l="l" r="r" t="t"/>
                <a:pathLst>
                  <a:path extrusionOk="0" h="563" w="36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77C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24"/>
              <p:cNvSpPr/>
              <p:nvPr/>
            </p:nvSpPr>
            <p:spPr>
              <a:xfrm>
                <a:off x="2318" y="3631"/>
                <a:ext cx="1078" cy="425"/>
              </a:xfrm>
              <a:custGeom>
                <a:rect b="b" l="l" r="r" t="t"/>
                <a:pathLst>
                  <a:path extrusionOk="0" h="425" w="1078">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77C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 name="Google Shape;118;p24"/>
              <p:cNvSpPr/>
              <p:nvPr/>
            </p:nvSpPr>
            <p:spPr>
              <a:xfrm>
                <a:off x="3304" y="4080"/>
                <a:ext cx="98" cy="234"/>
              </a:xfrm>
              <a:custGeom>
                <a:rect b="b" l="l" r="r" t="t"/>
                <a:pathLst>
                  <a:path extrusionOk="0" h="234" w="98">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77C8"/>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9" name="Google Shape;119;p24"/>
              <p:cNvSpPr/>
              <p:nvPr/>
            </p:nvSpPr>
            <p:spPr>
              <a:xfrm>
                <a:off x="1776" y="3673"/>
                <a:ext cx="481" cy="641"/>
              </a:xfrm>
              <a:custGeom>
                <a:rect b="b" l="l" r="r" t="t"/>
                <a:pathLst>
                  <a:path extrusionOk="0" h="641" w="48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20" name="Google Shape;120;p24"/>
            <p:cNvGrpSpPr/>
            <p:nvPr/>
          </p:nvGrpSpPr>
          <p:grpSpPr>
            <a:xfrm>
              <a:off x="4128" y="3360"/>
              <a:ext cx="1351" cy="821"/>
              <a:chOff x="4128" y="3360"/>
              <a:chExt cx="1351" cy="821"/>
            </a:xfrm>
          </p:grpSpPr>
          <p:sp>
            <p:nvSpPr>
              <p:cNvPr id="121" name="Google Shape;121;p24"/>
              <p:cNvSpPr/>
              <p:nvPr/>
            </p:nvSpPr>
            <p:spPr>
              <a:xfrm>
                <a:off x="4200" y="3402"/>
                <a:ext cx="1201" cy="731"/>
              </a:xfrm>
              <a:custGeom>
                <a:rect b="b" l="l" r="r" t="t"/>
                <a:pathLst>
                  <a:path extrusionOk="0" h="731" w="120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2" name="Google Shape;122;p24"/>
              <p:cNvSpPr/>
              <p:nvPr/>
            </p:nvSpPr>
            <p:spPr>
              <a:xfrm>
                <a:off x="4128" y="3366"/>
                <a:ext cx="544" cy="737"/>
              </a:xfrm>
              <a:custGeom>
                <a:rect b="b" l="l" r="r" t="t"/>
                <a:pathLst>
                  <a:path extrusionOk="0" h="737" w="544">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3" name="Google Shape;123;p24"/>
              <p:cNvSpPr/>
              <p:nvPr/>
            </p:nvSpPr>
            <p:spPr>
              <a:xfrm>
                <a:off x="4792" y="3360"/>
                <a:ext cx="609" cy="252"/>
              </a:xfrm>
              <a:custGeom>
                <a:rect b="b" l="l" r="r" t="t"/>
                <a:pathLst>
                  <a:path extrusionOk="0" h="252" w="609">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0F8FE6"/>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4" name="Google Shape;124;p24"/>
              <p:cNvSpPr/>
              <p:nvPr/>
            </p:nvSpPr>
            <p:spPr>
              <a:xfrm>
                <a:off x="5246" y="4007"/>
                <a:ext cx="72" cy="54"/>
              </a:xfrm>
              <a:custGeom>
                <a:rect b="b" l="l" r="r" t="t"/>
                <a:pathLst>
                  <a:path extrusionOk="0" h="54" w="72">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5" name="Google Shape;125;p24"/>
              <p:cNvSpPr/>
              <p:nvPr/>
            </p:nvSpPr>
            <p:spPr>
              <a:xfrm>
                <a:off x="4505" y="4073"/>
                <a:ext cx="705" cy="108"/>
              </a:xfrm>
              <a:custGeom>
                <a:rect b="b" l="l" r="r" t="t"/>
                <a:pathLst>
                  <a:path extrusionOk="0" h="108" w="705">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6" name="Google Shape;126;p24"/>
              <p:cNvSpPr/>
              <p:nvPr/>
            </p:nvSpPr>
            <p:spPr>
              <a:xfrm>
                <a:off x="5336" y="3654"/>
                <a:ext cx="143" cy="341"/>
              </a:xfrm>
              <a:custGeom>
                <a:rect b="b" l="l" r="r" t="t"/>
                <a:pathLst>
                  <a:path extrusionOk="0" h="341" w="143">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7" name="Google Shape;127;p24"/>
              <p:cNvSpPr/>
              <p:nvPr/>
            </p:nvSpPr>
            <p:spPr>
              <a:xfrm>
                <a:off x="5061" y="3624"/>
                <a:ext cx="83" cy="90"/>
              </a:xfrm>
              <a:custGeom>
                <a:rect b="b" l="l" r="r" t="t"/>
                <a:pathLst>
                  <a:path extrusionOk="0" h="90" w="83">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p24"/>
              <p:cNvSpPr/>
              <p:nvPr/>
            </p:nvSpPr>
            <p:spPr>
              <a:xfrm>
                <a:off x="4445" y="3552"/>
                <a:ext cx="717" cy="431"/>
              </a:xfrm>
              <a:custGeom>
                <a:rect b="b" l="l" r="r" t="t"/>
                <a:pathLst>
                  <a:path extrusionOk="0" h="431" w="717">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9" name="Google Shape;129;p24"/>
              <p:cNvSpPr/>
              <p:nvPr/>
            </p:nvSpPr>
            <p:spPr>
              <a:xfrm>
                <a:off x="4349" y="3510"/>
                <a:ext cx="909" cy="533"/>
              </a:xfrm>
              <a:custGeom>
                <a:rect b="b" l="l" r="r" t="t"/>
                <a:pathLst>
                  <a:path extrusionOk="0" h="533" w="909">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088CE5"/>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0" name="Google Shape;130;p24"/>
              <p:cNvSpPr/>
              <p:nvPr/>
            </p:nvSpPr>
            <p:spPr>
              <a:xfrm>
                <a:off x="4564" y="3492"/>
                <a:ext cx="365" cy="66"/>
              </a:xfrm>
              <a:custGeom>
                <a:rect b="b" l="l" r="r" t="t"/>
                <a:pathLst>
                  <a:path extrusionOk="0" h="66" w="365">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1" name="Google Shape;131;p24"/>
              <p:cNvSpPr/>
              <p:nvPr/>
            </p:nvSpPr>
            <p:spPr>
              <a:xfrm>
                <a:off x="4463" y="3558"/>
                <a:ext cx="66" cy="48"/>
              </a:xfrm>
              <a:custGeom>
                <a:rect b="b" l="l" r="r" t="t"/>
                <a:pathLst>
                  <a:path extrusionOk="0" h="48" w="66">
                    <a:moveTo>
                      <a:pt x="66" y="18"/>
                    </a:moveTo>
                    <a:lnTo>
                      <a:pt x="48" y="0"/>
                    </a:lnTo>
                    <a:lnTo>
                      <a:pt x="24" y="12"/>
                    </a:lnTo>
                    <a:lnTo>
                      <a:pt x="0" y="30"/>
                    </a:lnTo>
                    <a:lnTo>
                      <a:pt x="12" y="48"/>
                    </a:lnTo>
                    <a:lnTo>
                      <a:pt x="42" y="30"/>
                    </a:lnTo>
                    <a:lnTo>
                      <a:pt x="66" y="18"/>
                    </a:lnTo>
                    <a:lnTo>
                      <a:pt x="66" y="18"/>
                    </a:lnTo>
                    <a:close/>
                  </a:path>
                </a:pathLst>
              </a:cu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2" name="Google Shape;132;p24"/>
              <p:cNvSpPr/>
              <p:nvPr/>
            </p:nvSpPr>
            <p:spPr>
              <a:xfrm>
                <a:off x="4546" y="3608"/>
                <a:ext cx="518" cy="319"/>
              </a:xfrm>
              <a:prstGeom prst="ellipse">
                <a:avLst/>
              </a:prstGeom>
              <a:gradFill>
                <a:gsLst>
                  <a:gs pos="0">
                    <a:srgbClr val="0080D7"/>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3" name="Google Shape;133;p24"/>
              <p:cNvSpPr/>
              <p:nvPr/>
            </p:nvSpPr>
            <p:spPr>
              <a:xfrm>
                <a:off x="4578" y="3630"/>
                <a:ext cx="446" cy="271"/>
              </a:xfrm>
              <a:prstGeom prst="ellipse">
                <a:avLst/>
              </a:prstGeom>
              <a:gradFill>
                <a:gsLst>
                  <a:gs pos="0">
                    <a:srgbClr val="088C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4" name="Google Shape;134;p24"/>
              <p:cNvSpPr/>
              <p:nvPr/>
            </p:nvSpPr>
            <p:spPr>
              <a:xfrm>
                <a:off x="4610" y="3650"/>
                <a:ext cx="386" cy="233"/>
              </a:xfrm>
              <a:prstGeom prst="ellipse">
                <a:avLst/>
              </a:pr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24"/>
              <p:cNvSpPr/>
              <p:nvPr/>
            </p:nvSpPr>
            <p:spPr>
              <a:xfrm>
                <a:off x="4654" y="3678"/>
                <a:ext cx="298" cy="177"/>
              </a:xfrm>
              <a:prstGeom prst="ellipse">
                <a:avLst/>
              </a:prstGeom>
              <a:gradFill>
                <a:gsLst>
                  <a:gs pos="0">
                    <a:srgbClr val="0080D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6" name="Google Shape;136;p24"/>
              <p:cNvSpPr/>
              <p:nvPr/>
            </p:nvSpPr>
            <p:spPr>
              <a:xfrm>
                <a:off x="4690" y="3698"/>
                <a:ext cx="222" cy="139"/>
              </a:xfrm>
              <a:prstGeom prst="ellipse">
                <a:avLst/>
              </a:prstGeom>
              <a:gradFill>
                <a:gsLst>
                  <a:gs pos="0">
                    <a:schemeClr val="accent2"/>
                  </a:gs>
                  <a:gs pos="100000">
                    <a:srgbClr val="0080D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7" name="Google Shape;137;p24"/>
              <p:cNvSpPr/>
              <p:nvPr/>
            </p:nvSpPr>
            <p:spPr>
              <a:xfrm>
                <a:off x="4738" y="3728"/>
                <a:ext cx="126" cy="81"/>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38" name="Google Shape;138;p24"/>
            <p:cNvGrpSpPr/>
            <p:nvPr/>
          </p:nvGrpSpPr>
          <p:grpSpPr>
            <a:xfrm>
              <a:off x="5280" y="3024"/>
              <a:ext cx="425" cy="258"/>
              <a:chOff x="5280" y="3024"/>
              <a:chExt cx="425" cy="258"/>
            </a:xfrm>
          </p:grpSpPr>
          <p:sp>
            <p:nvSpPr>
              <p:cNvPr id="139" name="Google Shape;139;p24"/>
              <p:cNvSpPr/>
              <p:nvPr/>
            </p:nvSpPr>
            <p:spPr>
              <a:xfrm>
                <a:off x="5280" y="3186"/>
                <a:ext cx="383" cy="96"/>
              </a:xfrm>
              <a:custGeom>
                <a:rect b="b" l="l" r="r" t="t"/>
                <a:pathLst>
                  <a:path extrusionOk="0" h="96" w="382">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0" name="Google Shape;140;p24"/>
              <p:cNvSpPr/>
              <p:nvPr/>
            </p:nvSpPr>
            <p:spPr>
              <a:xfrm>
                <a:off x="5315" y="3024"/>
                <a:ext cx="258" cy="54"/>
              </a:xfrm>
              <a:custGeom>
                <a:rect b="b" l="l" r="r" t="t"/>
                <a:pathLst>
                  <a:path extrusionOk="0" h="54" w="258">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p24"/>
              <p:cNvSpPr/>
              <p:nvPr/>
            </p:nvSpPr>
            <p:spPr>
              <a:xfrm>
                <a:off x="5645" y="3066"/>
                <a:ext cx="60" cy="156"/>
              </a:xfrm>
              <a:custGeom>
                <a:rect b="b" l="l" r="r" t="t"/>
                <a:pathLst>
                  <a:path extrusionOk="0" h="156" w="6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2" name="Google Shape;142;p24"/>
              <p:cNvSpPr/>
              <p:nvPr/>
            </p:nvSpPr>
            <p:spPr>
              <a:xfrm>
                <a:off x="5375" y="3246"/>
                <a:ext cx="192" cy="18"/>
              </a:xfrm>
              <a:custGeom>
                <a:rect b="b" l="l" r="r" t="t"/>
                <a:pathLst>
                  <a:path extrusionOk="0" h="18" w="192">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3" name="Google Shape;143;p24"/>
              <p:cNvSpPr/>
              <p:nvPr/>
            </p:nvSpPr>
            <p:spPr>
              <a:xfrm>
                <a:off x="5304" y="3042"/>
                <a:ext cx="161" cy="186"/>
              </a:xfrm>
              <a:custGeom>
                <a:rect b="b" l="l" r="r" t="t"/>
                <a:pathLst>
                  <a:path extrusionOk="0" h="186" w="161">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4" name="Google Shape;144;p24"/>
              <p:cNvSpPr/>
              <p:nvPr/>
            </p:nvSpPr>
            <p:spPr>
              <a:xfrm>
                <a:off x="5489" y="3042"/>
                <a:ext cx="186" cy="210"/>
              </a:xfrm>
              <a:custGeom>
                <a:rect b="b" l="l" r="r" t="t"/>
                <a:pathLst>
                  <a:path extrusionOk="0" h="210" w="185">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5" name="Google Shape;145;p24"/>
              <p:cNvSpPr/>
              <p:nvPr/>
            </p:nvSpPr>
            <p:spPr>
              <a:xfrm>
                <a:off x="5345" y="3058"/>
                <a:ext cx="299" cy="186"/>
              </a:xfrm>
              <a:custGeom>
                <a:rect b="b" l="l" r="r" t="t"/>
                <a:pathLst>
                  <a:path extrusionOk="0" h="186" w="299">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46" name="Google Shape;146;p24"/>
              <p:cNvGrpSpPr/>
              <p:nvPr/>
            </p:nvGrpSpPr>
            <p:grpSpPr>
              <a:xfrm>
                <a:off x="5381" y="3085"/>
                <a:ext cx="227" cy="132"/>
                <a:chOff x="5381" y="3085"/>
                <a:chExt cx="227" cy="132"/>
              </a:xfrm>
            </p:grpSpPr>
            <p:sp>
              <p:nvSpPr>
                <p:cNvPr id="147" name="Google Shape;147;p24"/>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8" name="Google Shape;148;p24"/>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p24"/>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p24"/>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grpSp>
      <p:sp>
        <p:nvSpPr>
          <p:cNvPr id="151" name="Google Shape;151;p24"/>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Arial"/>
                <a:ea typeface="Arial"/>
                <a:cs typeface="Arial"/>
                <a:sym typeface="Arial"/>
              </a:defRPr>
            </a:lvl9pPr>
          </a:lstStyle>
          <a:p/>
        </p:txBody>
      </p:sp>
      <p:sp>
        <p:nvSpPr>
          <p:cNvPr id="152" name="Google Shape;152;p2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91160" lvl="0" marL="457200" marR="0" rtl="0" algn="l">
              <a:lnSpc>
                <a:spcPct val="100000"/>
              </a:lnSpc>
              <a:spcBef>
                <a:spcPts val="640"/>
              </a:spcBef>
              <a:spcAft>
                <a:spcPts val="0"/>
              </a:spcAft>
              <a:buClr>
                <a:schemeClr val="hlink"/>
              </a:buClr>
              <a:buSzPts val="2560"/>
              <a:buFont typeface="Noto Sans Symbols"/>
              <a:buChar char="⮚"/>
              <a:defRPr b="0" i="0" sz="3200" u="none" cap="none" strike="noStrike">
                <a:solidFill>
                  <a:schemeClr val="lt1"/>
                </a:solidFill>
                <a:latin typeface="Arial"/>
                <a:ea typeface="Arial"/>
                <a:cs typeface="Arial"/>
                <a:sym typeface="Arial"/>
              </a:defRPr>
            </a:lvl1pPr>
            <a:lvl2pPr indent="-317500" lvl="1" marL="914400" marR="0" rtl="0" algn="l">
              <a:lnSpc>
                <a:spcPct val="100000"/>
              </a:lnSpc>
              <a:spcBef>
                <a:spcPts val="560"/>
              </a:spcBef>
              <a:spcAft>
                <a:spcPts val="0"/>
              </a:spcAft>
              <a:buClr>
                <a:schemeClr val="lt2"/>
              </a:buClr>
              <a:buSzPts val="14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accent2"/>
              </a:buClr>
              <a:buSzPts val="2400"/>
              <a:buFont typeface="Arial"/>
              <a:buChar char="•"/>
              <a:defRPr b="0" i="0" sz="2400" u="none" cap="none" strike="noStrike">
                <a:solidFill>
                  <a:schemeClr val="lt1"/>
                </a:solidFill>
                <a:latin typeface="Arial"/>
                <a:ea typeface="Arial"/>
                <a:cs typeface="Arial"/>
                <a:sym typeface="Arial"/>
              </a:defRPr>
            </a:lvl3pPr>
            <a:lvl4pPr indent="-292100" lvl="3" marL="1828800" marR="0" rtl="0" algn="l">
              <a:lnSpc>
                <a:spcPct val="100000"/>
              </a:lnSpc>
              <a:spcBef>
                <a:spcPts val="400"/>
              </a:spcBef>
              <a:spcAft>
                <a:spcPts val="0"/>
              </a:spcAft>
              <a:buClr>
                <a:schemeClr val="folHlink"/>
              </a:buClr>
              <a:buSzPts val="1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53" name="Google Shape;153;p2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54" name="Google Shape;154;p24"/>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55" name="Google Shape;155;p2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22" name="Shape 222"/>
        <p:cNvGrpSpPr/>
        <p:nvPr/>
      </p:nvGrpSpPr>
      <p:grpSpPr>
        <a:xfrm>
          <a:off x="0" y="0"/>
          <a:ext cx="0" cy="0"/>
          <a:chOff x="0" y="0"/>
          <a:chExt cx="0" cy="0"/>
        </a:xfrm>
      </p:grpSpPr>
      <p:sp>
        <p:nvSpPr>
          <p:cNvPr id="223" name="Google Shape;223;p2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24" name="Google Shape;224;p2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25" name="Google Shape;225;p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stedwards.bucks.sch.uk/assets/Documents/Attachments/Maths-Calculations-Policy.pdf"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
          <p:cNvSpPr txBox="1"/>
          <p:nvPr>
            <p:ph type="ctrTitle"/>
          </p:nvPr>
        </p:nvSpPr>
        <p:spPr>
          <a:xfrm>
            <a:off x="179387" y="1912937"/>
            <a:ext cx="8785225" cy="2663825"/>
          </a:xfrm>
          <a:prstGeom prst="rect">
            <a:avLst/>
          </a:prstGeom>
          <a:noFill/>
          <a:ln>
            <a:noFill/>
          </a:ln>
        </p:spPr>
        <p:txBody>
          <a:bodyPr anchorCtr="1" anchor="b" bIns="45700" lIns="91425" spcFirstLastPara="1" rIns="91425" wrap="square" tIns="45700">
            <a:noAutofit/>
          </a:bodyPr>
          <a:lstStyle/>
          <a:p>
            <a:pPr indent="0" lvl="0" marL="0" rtl="0" algn="ctr">
              <a:lnSpc>
                <a:spcPct val="100000"/>
              </a:lnSpc>
              <a:spcBef>
                <a:spcPts val="0"/>
              </a:spcBef>
              <a:spcAft>
                <a:spcPts val="0"/>
              </a:spcAft>
              <a:buClr>
                <a:srgbClr val="FFFF00"/>
              </a:buClr>
              <a:buSzPts val="4000"/>
              <a:buFont typeface="Arial"/>
              <a:buNone/>
            </a:pPr>
            <a:r>
              <a:rPr lang="en-US" sz="4000">
                <a:solidFill>
                  <a:srgbClr val="FFFF00"/>
                </a:solidFill>
              </a:rPr>
              <a:t>4</a:t>
            </a:r>
            <a:r>
              <a:rPr b="0" i="0" lang="en-US" sz="4000" u="none">
                <a:solidFill>
                  <a:srgbClr val="FFFF00"/>
                </a:solidFill>
                <a:latin typeface="Arial"/>
                <a:ea typeface="Arial"/>
                <a:cs typeface="Arial"/>
                <a:sym typeface="Arial"/>
              </a:rPr>
              <a:t>S </a:t>
            </a:r>
            <a:r>
              <a:rPr b="0" i="0" lang="en-US" sz="4000" u="none">
                <a:solidFill>
                  <a:schemeClr val="lt2"/>
                </a:solidFill>
                <a:latin typeface="Arial"/>
                <a:ea typeface="Arial"/>
                <a:cs typeface="Arial"/>
                <a:sym typeface="Arial"/>
              </a:rPr>
              <a:t>- Mrs </a:t>
            </a:r>
            <a:r>
              <a:rPr lang="en-US" sz="4000"/>
              <a:t>Fahey</a:t>
            </a:r>
            <a:br>
              <a:rPr b="0" i="0" lang="en-US" sz="4000" u="none">
                <a:solidFill>
                  <a:srgbClr val="FFFF00"/>
                </a:solidFill>
                <a:latin typeface="Arial"/>
                <a:ea typeface="Arial"/>
                <a:cs typeface="Arial"/>
                <a:sym typeface="Arial"/>
              </a:rPr>
            </a:br>
            <a:br>
              <a:rPr b="0" i="0" lang="en-US" sz="4000" u="none">
                <a:solidFill>
                  <a:srgbClr val="FFFF00"/>
                </a:solidFill>
                <a:latin typeface="Arial"/>
                <a:ea typeface="Arial"/>
                <a:cs typeface="Arial"/>
                <a:sym typeface="Arial"/>
              </a:rPr>
            </a:br>
            <a:r>
              <a:rPr lang="en-US" sz="4000">
                <a:solidFill>
                  <a:srgbClr val="FFFF00"/>
                </a:solidFill>
              </a:rPr>
              <a:t>4</a:t>
            </a:r>
            <a:r>
              <a:rPr b="0" i="0" lang="en-US" sz="4000" u="none">
                <a:solidFill>
                  <a:srgbClr val="FFFF00"/>
                </a:solidFill>
                <a:latin typeface="Arial"/>
                <a:ea typeface="Arial"/>
                <a:cs typeface="Arial"/>
                <a:sym typeface="Arial"/>
              </a:rPr>
              <a:t>E </a:t>
            </a:r>
            <a:r>
              <a:rPr b="0" i="0" lang="en-US" sz="4000" u="none">
                <a:solidFill>
                  <a:schemeClr val="lt2"/>
                </a:solidFill>
                <a:latin typeface="Arial"/>
                <a:ea typeface="Arial"/>
                <a:cs typeface="Arial"/>
                <a:sym typeface="Arial"/>
              </a:rPr>
              <a:t>– Mr</a:t>
            </a:r>
            <a:r>
              <a:rPr lang="en-US" sz="4000"/>
              <a:t> Osborne </a:t>
            </a:r>
            <a:br>
              <a:rPr b="0" i="0" lang="en-US" sz="4000" u="none">
                <a:solidFill>
                  <a:srgbClr val="FFFF00"/>
                </a:solidFill>
                <a:latin typeface="Arial"/>
                <a:ea typeface="Arial"/>
                <a:cs typeface="Arial"/>
                <a:sym typeface="Arial"/>
              </a:rPr>
            </a:br>
            <a:r>
              <a:rPr b="0" i="0" lang="en-US" sz="2800" u="none">
                <a:solidFill>
                  <a:srgbClr val="FFFF00"/>
                </a:solidFill>
                <a:latin typeface="Arial"/>
                <a:ea typeface="Arial"/>
                <a:cs typeface="Arial"/>
                <a:sym typeface="Arial"/>
              </a:rPr>
              <a:t> </a:t>
            </a:r>
            <a:br>
              <a:rPr b="0" i="0" lang="en-US" sz="2800" u="none">
                <a:solidFill>
                  <a:srgbClr val="FFFF00"/>
                </a:solidFill>
                <a:latin typeface="Arial"/>
                <a:ea typeface="Arial"/>
                <a:cs typeface="Arial"/>
                <a:sym typeface="Arial"/>
              </a:rPr>
            </a:br>
            <a:endParaRPr/>
          </a:p>
        </p:txBody>
      </p:sp>
      <p:sp>
        <p:nvSpPr>
          <p:cNvPr id="273" name="Google Shape;273;p1"/>
          <p:cNvSpPr txBox="1"/>
          <p:nvPr>
            <p:ph idx="1" type="subTitle"/>
          </p:nvPr>
        </p:nvSpPr>
        <p:spPr>
          <a:xfrm>
            <a:off x="1371612" y="51054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560"/>
              <a:buNone/>
            </a:pPr>
            <a:r>
              <a:rPr b="0" i="0" lang="en-US" sz="3200" u="none">
                <a:solidFill>
                  <a:srgbClr val="FFFF00"/>
                </a:solidFill>
                <a:latin typeface="Arial"/>
                <a:ea typeface="Arial"/>
                <a:cs typeface="Arial"/>
                <a:sym typeface="Arial"/>
              </a:rPr>
              <a:t>Welcome to Year </a:t>
            </a:r>
            <a:r>
              <a:rPr lang="en-US">
                <a:solidFill>
                  <a:srgbClr val="FFFF00"/>
                </a:solidFill>
              </a:rPr>
              <a:t>4</a:t>
            </a:r>
            <a:endParaRPr/>
          </a:p>
          <a:p>
            <a:pPr indent="0" lvl="0" marL="0" rtl="0" algn="ctr">
              <a:lnSpc>
                <a:spcPct val="100000"/>
              </a:lnSpc>
              <a:spcBef>
                <a:spcPts val="640"/>
              </a:spcBef>
              <a:spcAft>
                <a:spcPts val="0"/>
              </a:spcAft>
              <a:buSzPts val="2560"/>
              <a:buFont typeface="Noto Sans Symbols"/>
              <a:buNone/>
            </a:pPr>
            <a:r>
              <a:t/>
            </a:r>
            <a:endParaRPr b="0" i="0" sz="3200" u="none">
              <a:solidFill>
                <a:srgbClr val="FFFF00"/>
              </a:solidFill>
              <a:latin typeface="Arial"/>
              <a:ea typeface="Arial"/>
              <a:cs typeface="Arial"/>
              <a:sym typeface="Arial"/>
            </a:endParaRPr>
          </a:p>
        </p:txBody>
      </p:sp>
      <p:pic>
        <p:nvPicPr>
          <p:cNvPr descr="j0299125" id="274" name="Google Shape;274;p1"/>
          <p:cNvPicPr preferRelativeResize="0"/>
          <p:nvPr/>
        </p:nvPicPr>
        <p:blipFill rotWithShape="1">
          <a:blip r:embed="rId3">
            <a:alphaModFix/>
          </a:blip>
          <a:srcRect b="0" l="0" r="0" t="0"/>
          <a:stretch/>
        </p:blipFill>
        <p:spPr>
          <a:xfrm>
            <a:off x="611187" y="3962400"/>
            <a:ext cx="1584325" cy="2600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3C1"/>
        </a:solidFill>
      </p:bgPr>
    </p:bg>
    <p:spTree>
      <p:nvGrpSpPr>
        <p:cNvPr id="333" name="Shape 333"/>
        <p:cNvGrpSpPr/>
        <p:nvPr/>
      </p:nvGrpSpPr>
      <p:grpSpPr>
        <a:xfrm>
          <a:off x="0" y="0"/>
          <a:ext cx="0" cy="0"/>
          <a:chOff x="0" y="0"/>
          <a:chExt cx="0" cy="0"/>
        </a:xfrm>
      </p:grpSpPr>
      <p:sp>
        <p:nvSpPr>
          <p:cNvPr id="334" name="Google Shape;334;p10"/>
          <p:cNvSpPr txBox="1"/>
          <p:nvPr>
            <p:ph type="title"/>
          </p:nvPr>
        </p:nvSpPr>
        <p:spPr>
          <a:xfrm>
            <a:off x="311700" y="791156"/>
            <a:ext cx="8520600" cy="1017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Book Talk</a:t>
            </a:r>
            <a:endParaRPr/>
          </a:p>
        </p:txBody>
      </p:sp>
      <p:sp>
        <p:nvSpPr>
          <p:cNvPr id="335" name="Google Shape;335;p10"/>
          <p:cNvSpPr txBox="1"/>
          <p:nvPr>
            <p:ph idx="1" type="body"/>
          </p:nvPr>
        </p:nvSpPr>
        <p:spPr>
          <a:xfrm>
            <a:off x="311700" y="1483244"/>
            <a:ext cx="8520600" cy="6073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sz="2400">
                <a:solidFill>
                  <a:schemeClr val="dk1"/>
                </a:solidFill>
              </a:rPr>
              <a:t>Informal book talk can be a fantastic way to discuss what has been read. Picture books lend themselves well to informal book talk because children want to explore and discuss pictures.</a:t>
            </a:r>
            <a:endParaRPr sz="2400">
              <a:solidFill>
                <a:schemeClr val="dk1"/>
              </a:solidFill>
            </a:endParaRPr>
          </a:p>
          <a:p>
            <a:pPr indent="0" lvl="0" marL="0" rtl="0" algn="l">
              <a:lnSpc>
                <a:spcPct val="115000"/>
              </a:lnSpc>
              <a:spcBef>
                <a:spcPts val="1200"/>
              </a:spcBef>
              <a:spcAft>
                <a:spcPts val="1200"/>
              </a:spcAft>
              <a:buSzPts val="1800"/>
              <a:buNone/>
            </a:pPr>
            <a:r>
              <a:t/>
            </a:r>
            <a:endParaRPr/>
          </a:p>
        </p:txBody>
      </p:sp>
      <p:pic>
        <p:nvPicPr>
          <p:cNvPr id="336" name="Google Shape;336;p10"/>
          <p:cNvPicPr preferRelativeResize="0"/>
          <p:nvPr/>
        </p:nvPicPr>
        <p:blipFill rotWithShape="1">
          <a:blip r:embed="rId3">
            <a:alphaModFix/>
          </a:blip>
          <a:srcRect b="0" l="0" r="0" t="0"/>
          <a:stretch/>
        </p:blipFill>
        <p:spPr>
          <a:xfrm>
            <a:off x="5397763" y="3905650"/>
            <a:ext cx="2524125" cy="1552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3C1"/>
        </a:solidFill>
      </p:bgPr>
    </p:bg>
    <p:spTree>
      <p:nvGrpSpPr>
        <p:cNvPr id="340" name="Shape 340"/>
        <p:cNvGrpSpPr/>
        <p:nvPr/>
      </p:nvGrpSpPr>
      <p:grpSpPr>
        <a:xfrm>
          <a:off x="0" y="0"/>
          <a:ext cx="0" cy="0"/>
          <a:chOff x="0" y="0"/>
          <a:chExt cx="0" cy="0"/>
        </a:xfrm>
      </p:grpSpPr>
      <p:sp>
        <p:nvSpPr>
          <p:cNvPr id="341" name="Google Shape;341;p11"/>
          <p:cNvSpPr txBox="1"/>
          <p:nvPr>
            <p:ph type="title"/>
          </p:nvPr>
        </p:nvSpPr>
        <p:spPr>
          <a:xfrm>
            <a:off x="311700" y="791156"/>
            <a:ext cx="8520600" cy="1017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Book Talk</a:t>
            </a:r>
            <a:endParaRPr/>
          </a:p>
        </p:txBody>
      </p:sp>
      <p:sp>
        <p:nvSpPr>
          <p:cNvPr id="342" name="Google Shape;342;p11"/>
          <p:cNvSpPr txBox="1"/>
          <p:nvPr>
            <p:ph idx="1" type="body"/>
          </p:nvPr>
        </p:nvSpPr>
        <p:spPr>
          <a:xfrm>
            <a:off x="311700" y="1536633"/>
            <a:ext cx="8520600" cy="50364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b="1" lang="en-US" sz="1929">
                <a:solidFill>
                  <a:schemeClr val="dk1"/>
                </a:solidFill>
              </a:rPr>
              <a:t>Make links and connections</a:t>
            </a:r>
            <a:endParaRPr b="1" sz="1929">
              <a:solidFill>
                <a:schemeClr val="dk1"/>
              </a:solidFill>
            </a:endParaRPr>
          </a:p>
          <a:p>
            <a:pPr indent="0" lvl="0" marL="0" rtl="0" algn="l">
              <a:lnSpc>
                <a:spcPct val="95000"/>
              </a:lnSpc>
              <a:spcBef>
                <a:spcPts val="1200"/>
              </a:spcBef>
              <a:spcAft>
                <a:spcPts val="0"/>
              </a:spcAft>
              <a:buSzPts val="935"/>
              <a:buNone/>
            </a:pPr>
            <a:r>
              <a:rPr lang="en-US" sz="1929">
                <a:solidFill>
                  <a:schemeClr val="dk1"/>
                </a:solidFill>
              </a:rPr>
              <a:t>Do the characters/settings remind you of anyone/anywhere? Have you been in a similar situation? Have you learnt about this from TV/School?</a:t>
            </a:r>
            <a:endParaRPr sz="1929">
              <a:solidFill>
                <a:schemeClr val="dk1"/>
              </a:solidFill>
            </a:endParaRPr>
          </a:p>
          <a:p>
            <a:pPr indent="0" lvl="0" marL="0" rtl="0" algn="l">
              <a:lnSpc>
                <a:spcPct val="95000"/>
              </a:lnSpc>
              <a:spcBef>
                <a:spcPts val="1200"/>
              </a:spcBef>
              <a:spcAft>
                <a:spcPts val="0"/>
              </a:spcAft>
              <a:buSzPts val="935"/>
              <a:buNone/>
            </a:pPr>
            <a:r>
              <a:rPr b="1" lang="en-US" sz="1929">
                <a:solidFill>
                  <a:schemeClr val="dk1"/>
                </a:solidFill>
              </a:rPr>
              <a:t>Make predictions</a:t>
            </a:r>
            <a:endParaRPr b="1" sz="1929">
              <a:solidFill>
                <a:schemeClr val="dk1"/>
              </a:solidFill>
            </a:endParaRPr>
          </a:p>
          <a:p>
            <a:pPr indent="0" lvl="0" marL="0" rtl="0" algn="l">
              <a:lnSpc>
                <a:spcPct val="95000"/>
              </a:lnSpc>
              <a:spcBef>
                <a:spcPts val="1200"/>
              </a:spcBef>
              <a:spcAft>
                <a:spcPts val="0"/>
              </a:spcAft>
              <a:buSzPts val="935"/>
              <a:buNone/>
            </a:pPr>
            <a:r>
              <a:rPr lang="en-US" sz="1929">
                <a:solidFill>
                  <a:schemeClr val="dk1"/>
                </a:solidFill>
              </a:rPr>
              <a:t>Can you guess what the story is about? What will happen next?</a:t>
            </a:r>
            <a:endParaRPr sz="1929">
              <a:solidFill>
                <a:schemeClr val="dk1"/>
              </a:solidFill>
            </a:endParaRPr>
          </a:p>
          <a:p>
            <a:pPr indent="0" lvl="0" marL="0" rtl="0" algn="l">
              <a:lnSpc>
                <a:spcPct val="95000"/>
              </a:lnSpc>
              <a:spcBef>
                <a:spcPts val="1200"/>
              </a:spcBef>
              <a:spcAft>
                <a:spcPts val="0"/>
              </a:spcAft>
              <a:buSzPts val="935"/>
              <a:buNone/>
            </a:pPr>
            <a:r>
              <a:rPr b="1" lang="en-US" sz="1929">
                <a:solidFill>
                  <a:schemeClr val="dk1"/>
                </a:solidFill>
              </a:rPr>
              <a:t>Discuss/Introduce vocabulary</a:t>
            </a:r>
            <a:endParaRPr b="1" sz="1929">
              <a:solidFill>
                <a:schemeClr val="dk1"/>
              </a:solidFill>
            </a:endParaRPr>
          </a:p>
          <a:p>
            <a:pPr indent="0" lvl="0" marL="0" rtl="0" algn="l">
              <a:lnSpc>
                <a:spcPct val="95000"/>
              </a:lnSpc>
              <a:spcBef>
                <a:spcPts val="1200"/>
              </a:spcBef>
              <a:spcAft>
                <a:spcPts val="0"/>
              </a:spcAft>
              <a:buSzPts val="935"/>
              <a:buNone/>
            </a:pPr>
            <a:r>
              <a:rPr lang="en-US" sz="1929">
                <a:solidFill>
                  <a:schemeClr val="dk1"/>
                </a:solidFill>
              </a:rPr>
              <a:t>If there is a tricky word, can you explain what it means?</a:t>
            </a:r>
            <a:endParaRPr sz="1929">
              <a:solidFill>
                <a:schemeClr val="dk1"/>
              </a:solidFill>
            </a:endParaRPr>
          </a:p>
          <a:p>
            <a:pPr indent="0" lvl="0" marL="0" rtl="0" algn="l">
              <a:lnSpc>
                <a:spcPct val="95000"/>
              </a:lnSpc>
              <a:spcBef>
                <a:spcPts val="1200"/>
              </a:spcBef>
              <a:spcAft>
                <a:spcPts val="0"/>
              </a:spcAft>
              <a:buSzPts val="935"/>
              <a:buNone/>
            </a:pPr>
            <a:r>
              <a:rPr lang="en-US" sz="1929">
                <a:solidFill>
                  <a:schemeClr val="dk1"/>
                </a:solidFill>
              </a:rPr>
              <a:t>Discuss emotions</a:t>
            </a:r>
            <a:endParaRPr sz="1929">
              <a:solidFill>
                <a:schemeClr val="dk1"/>
              </a:solidFill>
            </a:endParaRPr>
          </a:p>
          <a:p>
            <a:pPr indent="0" lvl="0" marL="0" rtl="0" algn="l">
              <a:lnSpc>
                <a:spcPct val="95000"/>
              </a:lnSpc>
              <a:spcBef>
                <a:spcPts val="1200"/>
              </a:spcBef>
              <a:spcAft>
                <a:spcPts val="1200"/>
              </a:spcAft>
              <a:buSzPts val="935"/>
              <a:buNone/>
            </a:pPr>
            <a:r>
              <a:rPr lang="en-US" sz="1929">
                <a:solidFill>
                  <a:schemeClr val="dk1"/>
                </a:solidFill>
              </a:rPr>
              <a:t>How does this story make you feel?</a:t>
            </a:r>
            <a:endParaRPr sz="1929">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3C1"/>
        </a:solidFill>
      </p:bgPr>
    </p:bg>
    <p:spTree>
      <p:nvGrpSpPr>
        <p:cNvPr id="346" name="Shape 346"/>
        <p:cNvGrpSpPr/>
        <p:nvPr/>
      </p:nvGrpSpPr>
      <p:grpSpPr>
        <a:xfrm>
          <a:off x="0" y="0"/>
          <a:ext cx="0" cy="0"/>
          <a:chOff x="0" y="0"/>
          <a:chExt cx="0" cy="0"/>
        </a:xfrm>
      </p:grpSpPr>
      <p:sp>
        <p:nvSpPr>
          <p:cNvPr id="347" name="Google Shape;347;p12"/>
          <p:cNvSpPr txBox="1"/>
          <p:nvPr>
            <p:ph type="title"/>
          </p:nvPr>
        </p:nvSpPr>
        <p:spPr>
          <a:xfrm>
            <a:off x="311700" y="791156"/>
            <a:ext cx="8520600" cy="1017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Allow their choices</a:t>
            </a:r>
            <a:endParaRPr/>
          </a:p>
        </p:txBody>
      </p:sp>
      <p:sp>
        <p:nvSpPr>
          <p:cNvPr id="348" name="Google Shape;348;p12"/>
          <p:cNvSpPr txBox="1"/>
          <p:nvPr>
            <p:ph idx="1" type="body"/>
          </p:nvPr>
        </p:nvSpPr>
        <p:spPr>
          <a:xfrm>
            <a:off x="311700" y="2048844"/>
            <a:ext cx="8520600" cy="6073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solidFill>
                  <a:schemeClr val="dk1"/>
                </a:solidFill>
              </a:rPr>
              <a:t>We need to allow children to read what they want (within reason). Some children may find comfort in re-reading a book. There is nothing wrong with it at all. Children may notice new things with each reading!</a:t>
            </a:r>
            <a:endParaRPr>
              <a:solidFill>
                <a:schemeClr val="dk1"/>
              </a:solidFill>
            </a:endParaRPr>
          </a:p>
          <a:p>
            <a:pPr indent="0" lvl="0" marL="0" rtl="0" algn="l">
              <a:lnSpc>
                <a:spcPct val="115000"/>
              </a:lnSpc>
              <a:spcBef>
                <a:spcPts val="1200"/>
              </a:spcBef>
              <a:spcAft>
                <a:spcPts val="0"/>
              </a:spcAft>
              <a:buSzPts val="1800"/>
              <a:buNone/>
            </a:pPr>
            <a:r>
              <a:rPr lang="en-US">
                <a:solidFill>
                  <a:schemeClr val="dk1"/>
                </a:solidFill>
              </a:rPr>
              <a:t>Comics, graphic novels and audiobooks are all valid materials and shouldn’t be looked down upon. </a:t>
            </a:r>
            <a:endParaRPr>
              <a:solidFill>
                <a:schemeClr val="dk1"/>
              </a:solidFill>
            </a:endParaRPr>
          </a:p>
          <a:p>
            <a:pPr indent="0" lvl="0" marL="0" rtl="0" algn="l">
              <a:lnSpc>
                <a:spcPct val="115000"/>
              </a:lnSpc>
              <a:spcBef>
                <a:spcPts val="1200"/>
              </a:spcBef>
              <a:spcAft>
                <a:spcPts val="1200"/>
              </a:spcAft>
              <a:buSzPts val="1800"/>
              <a:buNone/>
            </a:pPr>
            <a:r>
              <a:rPr lang="en-US">
                <a:solidFill>
                  <a:schemeClr val="dk1"/>
                </a:solidFill>
              </a:rPr>
              <a:t>Imagine that books are like food …  . Comfort reads are not nutritional but we still love them (just in moderation). Harder richer texts are delicious, but too many can make us a little overwhelmed and needing of something easier occasionally.</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3C1"/>
        </a:solidFill>
      </p:bgPr>
    </p:bg>
    <p:spTree>
      <p:nvGrpSpPr>
        <p:cNvPr id="352" name="Shape 352"/>
        <p:cNvGrpSpPr/>
        <p:nvPr/>
      </p:nvGrpSpPr>
      <p:grpSpPr>
        <a:xfrm>
          <a:off x="0" y="0"/>
          <a:ext cx="0" cy="0"/>
          <a:chOff x="0" y="0"/>
          <a:chExt cx="0" cy="0"/>
        </a:xfrm>
      </p:grpSpPr>
      <p:pic>
        <p:nvPicPr>
          <p:cNvPr id="353" name="Google Shape;353;p14"/>
          <p:cNvPicPr preferRelativeResize="0"/>
          <p:nvPr/>
        </p:nvPicPr>
        <p:blipFill>
          <a:blip r:embed="rId3">
            <a:alphaModFix/>
          </a:blip>
          <a:stretch>
            <a:fillRect/>
          </a:stretch>
        </p:blipFill>
        <p:spPr>
          <a:xfrm>
            <a:off x="349475" y="231225"/>
            <a:ext cx="8553450" cy="6086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5"/>
          <p:cNvSpPr txBox="1"/>
          <p:nvPr>
            <p:ph type="title"/>
          </p:nvPr>
        </p:nvSpPr>
        <p:spPr>
          <a:xfrm>
            <a:off x="457200" y="277812"/>
            <a:ext cx="8229600" cy="1139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lang="en-US"/>
              <a:t>Maths</a:t>
            </a:r>
            <a:endParaRPr/>
          </a:p>
        </p:txBody>
      </p:sp>
      <p:sp>
        <p:nvSpPr>
          <p:cNvPr id="359" name="Google Shape;359;p15"/>
          <p:cNvSpPr txBox="1"/>
          <p:nvPr>
            <p:ph idx="1" type="body"/>
          </p:nvPr>
        </p:nvSpPr>
        <p:spPr>
          <a:xfrm>
            <a:off x="457200" y="1600200"/>
            <a:ext cx="8229600" cy="510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lang="en-US"/>
              <a:t>TTRS</a:t>
            </a:r>
            <a:endParaRPr/>
          </a:p>
          <a:p>
            <a:pPr indent="-320040" lvl="0" marL="457200" marR="0" rtl="0" algn="l">
              <a:lnSpc>
                <a:spcPct val="100000"/>
              </a:lnSpc>
              <a:spcBef>
                <a:spcPts val="0"/>
              </a:spcBef>
              <a:spcAft>
                <a:spcPts val="0"/>
              </a:spcAft>
              <a:buSzPts val="1440"/>
              <a:buChar char="-"/>
            </a:pPr>
            <a:r>
              <a:rPr lang="en-US"/>
              <a:t>Multiplication check </a:t>
            </a:r>
            <a:endParaRPr/>
          </a:p>
          <a:p>
            <a:pPr indent="-342900" lvl="0" marL="342900" marR="0" rtl="0" algn="l">
              <a:lnSpc>
                <a:spcPct val="100000"/>
              </a:lnSpc>
              <a:spcBef>
                <a:spcPts val="640"/>
              </a:spcBef>
              <a:spcAft>
                <a:spcPts val="0"/>
              </a:spcAft>
              <a:buClr>
                <a:schemeClr val="hlink"/>
              </a:buClr>
              <a:buSzPts val="2560"/>
              <a:buFont typeface="Noto Sans Symbols"/>
              <a:buChar char="⮚"/>
            </a:pPr>
            <a:r>
              <a:rPr lang="en-US"/>
              <a:t>Atom Maths</a:t>
            </a:r>
            <a:endParaRPr/>
          </a:p>
          <a:p>
            <a:pPr indent="-342900" lvl="0" marL="342900" marR="0" rtl="0" algn="l">
              <a:lnSpc>
                <a:spcPct val="100000"/>
              </a:lnSpc>
              <a:spcBef>
                <a:spcPts val="640"/>
              </a:spcBef>
              <a:spcAft>
                <a:spcPts val="0"/>
              </a:spcAft>
              <a:buClr>
                <a:schemeClr val="hlink"/>
              </a:buClr>
              <a:buSzPts val="2560"/>
              <a:buFont typeface="Noto Sans Symbols"/>
              <a:buChar char="⮚"/>
            </a:pPr>
            <a:r>
              <a:rPr lang="en-US"/>
              <a:t> Look on our website</a:t>
            </a:r>
            <a:endParaRPr/>
          </a:p>
          <a:p>
            <a:pPr indent="-271780" lvl="0" marL="342900" marR="0" rtl="0" algn="l">
              <a:lnSpc>
                <a:spcPct val="100000"/>
              </a:lnSpc>
              <a:spcBef>
                <a:spcPts val="640"/>
              </a:spcBef>
              <a:spcAft>
                <a:spcPts val="0"/>
              </a:spcAft>
              <a:buSzPts val="1440"/>
              <a:buChar char="⮚"/>
            </a:pPr>
            <a:r>
              <a:rPr lang="en-US"/>
              <a:t>Daily Arithmetic session</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cap="none" strike="noStrike">
              <a:solidFill>
                <a:srgbClr val="FFFF00"/>
              </a:solidFill>
              <a:latin typeface="Arial"/>
              <a:ea typeface="Arial"/>
              <a:cs typeface="Arial"/>
              <a:sym typeface="Arial"/>
            </a:endParaRPr>
          </a:p>
          <a:p>
            <a:pPr indent="-180340" lvl="0" marL="342900" marR="0" rtl="0" algn="l">
              <a:lnSpc>
                <a:spcPct val="100000"/>
              </a:lnSpc>
              <a:spcBef>
                <a:spcPts val="640"/>
              </a:spcBef>
              <a:spcAft>
                <a:spcPts val="0"/>
              </a:spcAft>
              <a:buClr>
                <a:schemeClr val="hlink"/>
              </a:buClr>
              <a:buSzPts val="2560"/>
              <a:buFont typeface="Noto Sans Symbols"/>
              <a:buNone/>
            </a:pPr>
            <a:r>
              <a:rPr lang="en-US" u="sng">
                <a:solidFill>
                  <a:schemeClr val="hlink"/>
                </a:solidFill>
                <a:hlinkClick r:id="rId3"/>
              </a:rPr>
              <a:t>https://www.stedwards.bucks.sch.uk/assets/Documents/Attachments/Maths-Calculations-Policy.pdf</a:t>
            </a:r>
            <a:endParaRPr b="0" i="0" sz="3200" u="none">
              <a:solidFill>
                <a:srgbClr val="FFFF00"/>
              </a:solidFill>
              <a:latin typeface="Arial"/>
              <a:ea typeface="Arial"/>
              <a:cs typeface="Arial"/>
              <a:sym typeface="Arial"/>
            </a:endParaRPr>
          </a:p>
        </p:txBody>
      </p:sp>
      <p:pic>
        <p:nvPicPr>
          <p:cNvPr id="360" name="Google Shape;360;p15"/>
          <p:cNvPicPr preferRelativeResize="0"/>
          <p:nvPr/>
        </p:nvPicPr>
        <p:blipFill rotWithShape="1">
          <a:blip r:embed="rId4">
            <a:alphaModFix/>
          </a:blip>
          <a:srcRect b="0" l="0" r="0" t="0"/>
          <a:stretch/>
        </p:blipFill>
        <p:spPr>
          <a:xfrm>
            <a:off x="6376000" y="165050"/>
            <a:ext cx="2310800" cy="2310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6"/>
          <p:cNvSpPr txBox="1"/>
          <p:nvPr>
            <p:ph type="title"/>
          </p:nvPr>
        </p:nvSpPr>
        <p:spPr>
          <a:xfrm>
            <a:off x="457200" y="490537"/>
            <a:ext cx="8229600" cy="919162"/>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Homework aims to....</a:t>
            </a:r>
            <a:br>
              <a:rPr b="0" i="0" lang="en-US" sz="4400" u="none">
                <a:solidFill>
                  <a:srgbClr val="FFFF00"/>
                </a:solidFill>
                <a:latin typeface="Arial"/>
                <a:ea typeface="Arial"/>
                <a:cs typeface="Arial"/>
                <a:sym typeface="Arial"/>
              </a:rPr>
            </a:br>
            <a:endParaRPr/>
          </a:p>
        </p:txBody>
      </p:sp>
      <p:sp>
        <p:nvSpPr>
          <p:cNvPr id="367" name="Google Shape;367;p16"/>
          <p:cNvSpPr txBox="1"/>
          <p:nvPr>
            <p:ph idx="1" type="body"/>
          </p:nvPr>
        </p:nvSpPr>
        <p:spPr>
          <a:xfrm>
            <a:off x="457200" y="1412875"/>
            <a:ext cx="8229600" cy="4929187"/>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hlink"/>
              </a:buClr>
              <a:buSzPts val="2560"/>
              <a:buFont typeface="Noto Sans Symbols"/>
              <a:buChar char="⮚"/>
            </a:pPr>
            <a:r>
              <a:rPr lang="en-US"/>
              <a:t>R</a:t>
            </a:r>
            <a:r>
              <a:rPr b="0" i="0" lang="en-US" sz="3200" u="none">
                <a:solidFill>
                  <a:schemeClr val="lt1"/>
                </a:solidFill>
                <a:latin typeface="Arial"/>
                <a:ea typeface="Arial"/>
                <a:cs typeface="Arial"/>
                <a:sym typeface="Arial"/>
              </a:rPr>
              <a:t>einforce and extend work taking place in school.</a:t>
            </a:r>
            <a:endParaRPr/>
          </a:p>
          <a:p>
            <a:pPr indent="-342900" lvl="0" marL="342900" rtl="0" algn="l">
              <a:lnSpc>
                <a:spcPct val="80000"/>
              </a:lnSpc>
              <a:spcBef>
                <a:spcPts val="640"/>
              </a:spcBef>
              <a:spcAft>
                <a:spcPts val="0"/>
              </a:spcAft>
              <a:buClr>
                <a:schemeClr val="hlink"/>
              </a:buClr>
              <a:buSzPts val="2560"/>
              <a:buFont typeface="Noto Sans Symbols"/>
              <a:buChar char="⮚"/>
            </a:pPr>
            <a:r>
              <a:rPr lang="en-US"/>
              <a:t>E</a:t>
            </a:r>
            <a:r>
              <a:rPr b="0" i="0" lang="en-US" sz="3200" u="none">
                <a:solidFill>
                  <a:schemeClr val="lt1"/>
                </a:solidFill>
                <a:latin typeface="Arial"/>
                <a:ea typeface="Arial"/>
                <a:cs typeface="Arial"/>
                <a:sym typeface="Arial"/>
              </a:rPr>
              <a:t>ncourage children to become more independent and organised in their learning</a:t>
            </a:r>
            <a:r>
              <a:rPr lang="en-US"/>
              <a:t>.</a:t>
            </a:r>
            <a:endParaRPr/>
          </a:p>
          <a:p>
            <a:pPr indent="-342900" lvl="0" marL="342900" rtl="0" algn="l">
              <a:lnSpc>
                <a:spcPct val="80000"/>
              </a:lnSpc>
              <a:spcBef>
                <a:spcPts val="640"/>
              </a:spcBef>
              <a:spcAft>
                <a:spcPts val="0"/>
              </a:spcAft>
              <a:buClr>
                <a:schemeClr val="hlink"/>
              </a:buClr>
              <a:buSzPts val="2560"/>
              <a:buFont typeface="Noto Sans Symbols"/>
              <a:buChar char="⮚"/>
            </a:pPr>
            <a:r>
              <a:rPr lang="en-US"/>
              <a:t>I</a:t>
            </a:r>
            <a:r>
              <a:rPr b="0" i="0" lang="en-US" sz="3200" u="none">
                <a:solidFill>
                  <a:schemeClr val="lt1"/>
                </a:solidFill>
                <a:latin typeface="Arial"/>
                <a:ea typeface="Arial"/>
                <a:cs typeface="Arial"/>
                <a:sym typeface="Arial"/>
              </a:rPr>
              <a:t>nvolve you in your child’s learning</a:t>
            </a:r>
            <a:endParaRPr/>
          </a:p>
          <a:p>
            <a:pPr indent="-342900" lvl="0" marL="342900" rtl="0" algn="ctr">
              <a:lnSpc>
                <a:spcPct val="80000"/>
              </a:lnSpc>
              <a:spcBef>
                <a:spcPts val="640"/>
              </a:spcBef>
              <a:spcAft>
                <a:spcPts val="0"/>
              </a:spcAft>
              <a:buSzPts val="2560"/>
              <a:buNone/>
            </a:pPr>
            <a:r>
              <a:t/>
            </a:r>
            <a:endParaRPr b="0" i="0" sz="3200" u="none">
              <a:solidFill>
                <a:schemeClr val="lt1"/>
              </a:solidFill>
              <a:latin typeface="Arial"/>
              <a:ea typeface="Arial"/>
              <a:cs typeface="Arial"/>
              <a:sym typeface="Arial"/>
            </a:endParaRPr>
          </a:p>
          <a:p>
            <a:pPr indent="-342900" lvl="0" marL="342900" rtl="0" algn="ctr">
              <a:lnSpc>
                <a:spcPct val="80000"/>
              </a:lnSpc>
              <a:spcBef>
                <a:spcPts val="640"/>
              </a:spcBef>
              <a:spcAft>
                <a:spcPts val="0"/>
              </a:spcAft>
              <a:buSzPts val="2560"/>
              <a:buNone/>
            </a:pPr>
            <a:r>
              <a:rPr b="0" i="0" lang="en-US" sz="3200" u="none">
                <a:solidFill>
                  <a:schemeClr val="lt1"/>
                </a:solidFill>
                <a:latin typeface="Arial"/>
                <a:ea typeface="Arial"/>
                <a:cs typeface="Arial"/>
                <a:sym typeface="Arial"/>
              </a:rPr>
              <a:t>Year </a:t>
            </a:r>
            <a:r>
              <a:rPr lang="en-US"/>
              <a:t>4</a:t>
            </a:r>
            <a:r>
              <a:rPr b="0" i="0" lang="en-US" sz="3200" u="none">
                <a:solidFill>
                  <a:schemeClr val="lt1"/>
                </a:solidFill>
                <a:latin typeface="Arial"/>
                <a:ea typeface="Arial"/>
                <a:cs typeface="Arial"/>
                <a:sym typeface="Arial"/>
              </a:rPr>
              <a:t> should be confident with </a:t>
            </a:r>
            <a:r>
              <a:rPr lang="en-US"/>
              <a:t>all</a:t>
            </a:r>
            <a:endParaRPr/>
          </a:p>
          <a:p>
            <a:pPr indent="-342900" lvl="0" marL="342900" rtl="0" algn="ctr">
              <a:lnSpc>
                <a:spcPct val="80000"/>
              </a:lnSpc>
              <a:spcBef>
                <a:spcPts val="640"/>
              </a:spcBef>
              <a:spcAft>
                <a:spcPts val="0"/>
              </a:spcAft>
              <a:buSzPts val="2560"/>
              <a:buNone/>
            </a:pPr>
            <a:r>
              <a:rPr lang="en-US"/>
              <a:t> times tables. </a:t>
            </a:r>
            <a:endParaRPr/>
          </a:p>
          <a:p>
            <a:pPr indent="-342900" lvl="0" marL="342900" rtl="0" algn="ctr">
              <a:lnSpc>
                <a:spcPct val="80000"/>
              </a:lnSpc>
              <a:spcBef>
                <a:spcPts val="640"/>
              </a:spcBef>
              <a:spcAft>
                <a:spcPts val="0"/>
              </a:spcAft>
              <a:buSzPts val="256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7"/>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Homework</a:t>
            </a:r>
            <a:endParaRPr/>
          </a:p>
        </p:txBody>
      </p:sp>
      <p:sp>
        <p:nvSpPr>
          <p:cNvPr id="374" name="Google Shape;374;p1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a:solidFill>
                  <a:schemeClr val="lt1"/>
                </a:solidFill>
                <a:latin typeface="Arial"/>
                <a:ea typeface="Arial"/>
                <a:cs typeface="Arial"/>
                <a:sym typeface="Arial"/>
              </a:rPr>
              <a:t>Reading dai</a:t>
            </a:r>
            <a:r>
              <a:rPr lang="en-US"/>
              <a:t>ly</a:t>
            </a:r>
            <a:endParaRPr/>
          </a:p>
          <a:p>
            <a:pPr indent="-342900" lvl="0" marL="342900" marR="0" rtl="0" algn="l">
              <a:lnSpc>
                <a:spcPct val="100000"/>
              </a:lnSpc>
              <a:spcBef>
                <a:spcPts val="640"/>
              </a:spcBef>
              <a:spcAft>
                <a:spcPts val="0"/>
              </a:spcAft>
              <a:buClr>
                <a:schemeClr val="hlink"/>
              </a:buClr>
              <a:buSzPts val="2560"/>
              <a:buFont typeface="Noto Sans Symbols"/>
              <a:buChar char="⮚"/>
            </a:pPr>
            <a:r>
              <a:rPr lang="en-US"/>
              <a:t>English and Maths task set on Atom </a:t>
            </a:r>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Arial"/>
                <a:ea typeface="Arial"/>
                <a:cs typeface="Arial"/>
                <a:sym typeface="Arial"/>
              </a:rPr>
              <a:t>Research or RE tasks when appropriate</a:t>
            </a:r>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Arial"/>
                <a:ea typeface="Arial"/>
                <a:cs typeface="Arial"/>
                <a:sym typeface="Arial"/>
              </a:rPr>
              <a:t>Times Tables Rock Stars</a:t>
            </a:r>
            <a:endParaRPr/>
          </a:p>
          <a:p>
            <a:pPr indent="0" lvl="0" marL="0" marR="0" rtl="0" algn="l">
              <a:lnSpc>
                <a:spcPct val="100000"/>
              </a:lnSpc>
              <a:spcBef>
                <a:spcPts val="640"/>
              </a:spcBef>
              <a:spcAft>
                <a:spcPts val="0"/>
              </a:spcAft>
              <a:buSzPts val="1440"/>
              <a:buNone/>
            </a:pPr>
            <a:r>
              <a:t/>
            </a:r>
            <a:endParaRPr/>
          </a:p>
          <a:p>
            <a:pPr indent="0" lvl="0" marL="342900" rtl="0" algn="l">
              <a:lnSpc>
                <a:spcPct val="100000"/>
              </a:lnSpc>
              <a:spcBef>
                <a:spcPts val="640"/>
              </a:spcBef>
              <a:spcAft>
                <a:spcPts val="0"/>
              </a:spcAft>
              <a:buSzPts val="144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8"/>
          <p:cNvSpPr txBox="1"/>
          <p:nvPr>
            <p:ph type="title"/>
          </p:nvPr>
        </p:nvSpPr>
        <p:spPr>
          <a:xfrm>
            <a:off x="457200" y="112562"/>
            <a:ext cx="8229600" cy="1139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Helping Your Child</a:t>
            </a:r>
            <a:endParaRPr/>
          </a:p>
        </p:txBody>
      </p:sp>
      <p:sp>
        <p:nvSpPr>
          <p:cNvPr id="381" name="Google Shape;381;p18"/>
          <p:cNvSpPr txBox="1"/>
          <p:nvPr>
            <p:ph idx="1" type="body"/>
          </p:nvPr>
        </p:nvSpPr>
        <p:spPr>
          <a:xfrm>
            <a:off x="457200" y="1335800"/>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2560"/>
              <a:buFont typeface="Noto Sans Symbols"/>
              <a:buChar char="⮚"/>
            </a:pPr>
            <a:r>
              <a:rPr b="0" i="0" lang="en-US" sz="3200" u="none">
                <a:solidFill>
                  <a:schemeClr val="lt1"/>
                </a:solidFill>
                <a:latin typeface="Arial"/>
                <a:ea typeface="Arial"/>
                <a:cs typeface="Arial"/>
                <a:sym typeface="Arial"/>
              </a:rPr>
              <a:t>Listen to your child read as often as possible and enjoy talking about books.</a:t>
            </a:r>
            <a:endParaRPr/>
          </a:p>
          <a:p>
            <a:pPr indent="-180340" lvl="0" marL="342900" rtl="0" algn="l">
              <a:lnSpc>
                <a:spcPct val="100000"/>
              </a:lnSpc>
              <a:spcBef>
                <a:spcPts val="640"/>
              </a:spcBef>
              <a:spcAft>
                <a:spcPts val="0"/>
              </a:spcAft>
              <a:buClr>
                <a:schemeClr val="hlink"/>
              </a:buClr>
              <a:buSzPts val="2560"/>
              <a:buFont typeface="Noto Sans Symbols"/>
              <a:buNone/>
            </a:pPr>
            <a:r>
              <a:t/>
            </a:r>
            <a:endParaRPr b="0" i="0" sz="3200" u="none">
              <a:solidFill>
                <a:schemeClr val="lt1"/>
              </a:solidFill>
              <a:latin typeface="Arial"/>
              <a:ea typeface="Arial"/>
              <a:cs typeface="Arial"/>
              <a:sym typeface="Arial"/>
            </a:endParaRPr>
          </a:p>
          <a:p>
            <a:pPr indent="-342900" lvl="0" marL="34290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Arial"/>
                <a:ea typeface="Arial"/>
                <a:cs typeface="Arial"/>
                <a:sym typeface="Arial"/>
              </a:rPr>
              <a:t>Reinforce times tables and number bonds.</a:t>
            </a:r>
            <a:endParaRPr/>
          </a:p>
          <a:p>
            <a:pPr indent="-180340" lvl="0" marL="342900" rtl="0" algn="l">
              <a:lnSpc>
                <a:spcPct val="100000"/>
              </a:lnSpc>
              <a:spcBef>
                <a:spcPts val="640"/>
              </a:spcBef>
              <a:spcAft>
                <a:spcPts val="0"/>
              </a:spcAft>
              <a:buClr>
                <a:schemeClr val="hlink"/>
              </a:buClr>
              <a:buSzPts val="2560"/>
              <a:buFont typeface="Noto Sans Symbols"/>
              <a:buNone/>
            </a:pPr>
            <a:r>
              <a:t/>
            </a:r>
            <a:endParaRPr b="0" i="0" sz="3200" u="none">
              <a:solidFill>
                <a:schemeClr val="lt1"/>
              </a:solidFill>
              <a:latin typeface="Arial"/>
              <a:ea typeface="Arial"/>
              <a:cs typeface="Arial"/>
              <a:sym typeface="Arial"/>
            </a:endParaRPr>
          </a:p>
          <a:p>
            <a:pPr indent="-342900" lvl="0" marL="34290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Arial"/>
                <a:ea typeface="Arial"/>
                <a:cs typeface="Arial"/>
                <a:sym typeface="Arial"/>
              </a:rPr>
              <a:t>Make maths an every day fun activity.</a:t>
            </a:r>
            <a:endParaRPr b="0" i="0" sz="3200" u="none">
              <a:solidFill>
                <a:schemeClr val="lt1"/>
              </a:solidFill>
              <a:latin typeface="Arial"/>
              <a:ea typeface="Arial"/>
              <a:cs typeface="Arial"/>
              <a:sym typeface="Arial"/>
            </a:endParaRPr>
          </a:p>
          <a:p>
            <a:pPr indent="0" lvl="0" marL="342900" rtl="0" algn="l">
              <a:lnSpc>
                <a:spcPct val="100000"/>
              </a:lnSpc>
              <a:spcBef>
                <a:spcPts val="640"/>
              </a:spcBef>
              <a:spcAft>
                <a:spcPts val="0"/>
              </a:spcAft>
              <a:buSzPts val="1440"/>
              <a:buNone/>
            </a:pPr>
            <a:r>
              <a:t/>
            </a:r>
            <a:endParaRPr/>
          </a:p>
          <a:p>
            <a:pPr indent="-271780" lvl="0" marL="342900" rtl="0" algn="l">
              <a:lnSpc>
                <a:spcPct val="100000"/>
              </a:lnSpc>
              <a:spcBef>
                <a:spcPts val="640"/>
              </a:spcBef>
              <a:spcAft>
                <a:spcPts val="0"/>
              </a:spcAft>
              <a:buSzPts val="1440"/>
              <a:buChar char="⮚"/>
            </a:pPr>
            <a:r>
              <a:rPr lang="en-US"/>
              <a:t>Make sure your child is aware of Online Safety and Stranger Danger (Clever Never Goes)</a:t>
            </a:r>
            <a:endParaRPr b="0" i="0" sz="3200" u="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9"/>
          <p:cNvSpPr txBox="1"/>
          <p:nvPr>
            <p:ph type="title"/>
          </p:nvPr>
        </p:nvSpPr>
        <p:spPr>
          <a:xfrm>
            <a:off x="584425" y="347262"/>
            <a:ext cx="8229600" cy="1139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lang="en-US"/>
              <a:t>History / </a:t>
            </a:r>
            <a:r>
              <a:rPr lang="en-US">
                <a:solidFill>
                  <a:schemeClr val="lt1"/>
                </a:solidFill>
              </a:rPr>
              <a:t>Geography topic</a:t>
            </a:r>
            <a:endParaRPr>
              <a:solidFill>
                <a:schemeClr val="lt1"/>
              </a:solidFill>
            </a:endParaRPr>
          </a:p>
        </p:txBody>
      </p:sp>
      <p:sp>
        <p:nvSpPr>
          <p:cNvPr id="388" name="Google Shape;388;p19"/>
          <p:cNvSpPr txBox="1"/>
          <p:nvPr>
            <p:ph idx="1" type="body"/>
          </p:nvPr>
        </p:nvSpPr>
        <p:spPr>
          <a:xfrm>
            <a:off x="204000" y="1600200"/>
            <a:ext cx="8839500" cy="502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1440"/>
              <a:buNone/>
            </a:pPr>
            <a:r>
              <a:rPr b="0" i="0" lang="en-US" sz="3200" u="none">
                <a:solidFill>
                  <a:schemeClr val="lt1"/>
                </a:solidFill>
                <a:latin typeface="Arial"/>
                <a:ea typeface="Arial"/>
                <a:cs typeface="Arial"/>
                <a:sym typeface="Arial"/>
              </a:rPr>
              <a:t>Term 1a: -</a:t>
            </a:r>
            <a:r>
              <a:rPr lang="en-US" sz="2100"/>
              <a:t>How and why is my local area changing? 			   </a:t>
            </a:r>
            <a:endParaRPr sz="2100"/>
          </a:p>
          <a:p>
            <a:pPr indent="0" lvl="0" marL="0" rtl="0" algn="l">
              <a:lnSpc>
                <a:spcPct val="100000"/>
              </a:lnSpc>
              <a:spcBef>
                <a:spcPts val="640"/>
              </a:spcBef>
              <a:spcAft>
                <a:spcPts val="0"/>
              </a:spcAft>
              <a:buSzPts val="1440"/>
              <a:buNone/>
            </a:pPr>
            <a:r>
              <a:rPr lang="en-US"/>
              <a:t>         1b</a:t>
            </a:r>
            <a:r>
              <a:rPr lang="en-US" sz="2100"/>
              <a:t>: -  How hard was it to invade and settle in Britain?</a:t>
            </a:r>
            <a:endParaRPr sz="2100"/>
          </a:p>
          <a:p>
            <a:pPr indent="0" lvl="0" marL="342900" rtl="0" algn="l">
              <a:lnSpc>
                <a:spcPct val="100000"/>
              </a:lnSpc>
              <a:spcBef>
                <a:spcPts val="640"/>
              </a:spcBef>
              <a:spcAft>
                <a:spcPts val="0"/>
              </a:spcAft>
              <a:buSzPts val="1440"/>
              <a:buNone/>
            </a:pPr>
            <a:r>
              <a:t/>
            </a:r>
            <a:endParaRPr sz="2100"/>
          </a:p>
          <a:p>
            <a:pPr indent="0" lvl="0" marL="0" rtl="0" algn="l">
              <a:lnSpc>
                <a:spcPct val="100000"/>
              </a:lnSpc>
              <a:spcBef>
                <a:spcPts val="640"/>
              </a:spcBef>
              <a:spcAft>
                <a:spcPts val="0"/>
              </a:spcAft>
              <a:buSzPts val="1440"/>
              <a:buNone/>
            </a:pPr>
            <a:r>
              <a:rPr b="0" i="0" lang="en-US" sz="3200" u="none">
                <a:solidFill>
                  <a:schemeClr val="lt1"/>
                </a:solidFill>
                <a:latin typeface="Arial"/>
                <a:ea typeface="Arial"/>
                <a:cs typeface="Arial"/>
                <a:sym typeface="Arial"/>
              </a:rPr>
              <a:t>Term 2a: </a:t>
            </a:r>
            <a:r>
              <a:rPr b="0" i="0" lang="en-US" sz="2100" u="none">
                <a:solidFill>
                  <a:schemeClr val="lt1"/>
                </a:solidFill>
                <a:latin typeface="Arial"/>
                <a:ea typeface="Arial"/>
                <a:cs typeface="Arial"/>
                <a:sym typeface="Arial"/>
              </a:rPr>
              <a:t>- How have children</a:t>
            </a:r>
            <a:r>
              <a:rPr lang="en-US" sz="2100"/>
              <a:t>’s lives changed?</a:t>
            </a:r>
            <a:endParaRPr sz="2100"/>
          </a:p>
          <a:p>
            <a:pPr indent="-180340" lvl="0" marL="342900" rtl="0" algn="l">
              <a:lnSpc>
                <a:spcPct val="100000"/>
              </a:lnSpc>
              <a:spcBef>
                <a:spcPts val="640"/>
              </a:spcBef>
              <a:spcAft>
                <a:spcPts val="0"/>
              </a:spcAft>
              <a:buClr>
                <a:schemeClr val="hlink"/>
              </a:buClr>
              <a:buSzPts val="2560"/>
              <a:buFont typeface="Noto Sans Symbols"/>
              <a:buNone/>
            </a:pPr>
            <a:r>
              <a:rPr lang="en-US"/>
              <a:t>        2b:</a:t>
            </a:r>
            <a:r>
              <a:rPr lang="en-US" sz="2100"/>
              <a:t>-  How can we live more sustainably?</a:t>
            </a:r>
            <a:endParaRPr sz="2100"/>
          </a:p>
          <a:p>
            <a:pPr indent="-180340" lvl="0" marL="342900" rtl="0" algn="l">
              <a:lnSpc>
                <a:spcPct val="100000"/>
              </a:lnSpc>
              <a:spcBef>
                <a:spcPts val="640"/>
              </a:spcBef>
              <a:spcAft>
                <a:spcPts val="0"/>
              </a:spcAft>
              <a:buClr>
                <a:schemeClr val="hlink"/>
              </a:buClr>
              <a:buSzPts val="2560"/>
              <a:buFont typeface="Noto Sans Symbols"/>
              <a:buNone/>
            </a:pPr>
            <a:r>
              <a:t/>
            </a:r>
            <a:endParaRPr sz="2100"/>
          </a:p>
          <a:p>
            <a:pPr indent="0" lvl="0" marL="0" rtl="0" algn="l">
              <a:lnSpc>
                <a:spcPct val="100000"/>
              </a:lnSpc>
              <a:spcBef>
                <a:spcPts val="640"/>
              </a:spcBef>
              <a:spcAft>
                <a:spcPts val="0"/>
              </a:spcAft>
              <a:buSzPts val="1440"/>
              <a:buNone/>
            </a:pPr>
            <a:r>
              <a:rPr b="0" i="0" lang="en-US" sz="3200" u="none">
                <a:solidFill>
                  <a:schemeClr val="lt1"/>
                </a:solidFill>
                <a:latin typeface="Arial"/>
                <a:ea typeface="Arial"/>
                <a:cs typeface="Arial"/>
                <a:sym typeface="Arial"/>
              </a:rPr>
              <a:t>Term 3a:- </a:t>
            </a:r>
            <a:r>
              <a:rPr lang="en-US" sz="2100"/>
              <a:t>How did the achievements of the Ancient Maya impact  </a:t>
            </a:r>
            <a:endParaRPr sz="2100"/>
          </a:p>
          <a:p>
            <a:pPr indent="457200" lvl="0" marL="1371600" rtl="0" algn="l">
              <a:lnSpc>
                <a:spcPct val="100000"/>
              </a:lnSpc>
              <a:spcBef>
                <a:spcPts val="640"/>
              </a:spcBef>
              <a:spcAft>
                <a:spcPts val="0"/>
              </a:spcAft>
              <a:buSzPts val="1440"/>
              <a:buNone/>
            </a:pPr>
            <a:r>
              <a:rPr lang="en-US" sz="2100"/>
              <a:t>their society and beyond?</a:t>
            </a:r>
            <a:r>
              <a:rPr lang="en-US" sz="2100"/>
              <a:t>               </a:t>
            </a:r>
            <a:endParaRPr sz="2100"/>
          </a:p>
          <a:p>
            <a:pPr indent="0" lvl="0" marL="0" rtl="0" algn="l">
              <a:lnSpc>
                <a:spcPct val="100000"/>
              </a:lnSpc>
              <a:spcBef>
                <a:spcPts val="640"/>
              </a:spcBef>
              <a:spcAft>
                <a:spcPts val="0"/>
              </a:spcAft>
              <a:buSzPts val="1440"/>
              <a:buNone/>
            </a:pPr>
            <a:r>
              <a:rPr lang="en-US"/>
              <a:t>         3b:- </a:t>
            </a:r>
            <a:r>
              <a:rPr lang="en-US" sz="2100"/>
              <a:t>Why are jungles so wet and deserts so dry? </a:t>
            </a: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0"/>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Arial"/>
              <a:buNone/>
            </a:pPr>
            <a:r>
              <a:rPr lang="en-US"/>
              <a:t>School trips</a:t>
            </a:r>
            <a:endParaRPr/>
          </a:p>
        </p:txBody>
      </p:sp>
      <p:sp>
        <p:nvSpPr>
          <p:cNvPr id="395" name="Google Shape;395;p2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None/>
            </a:pPr>
            <a:r>
              <a:rPr b="0" i="0" lang="en-US" sz="3200" u="none">
                <a:solidFill>
                  <a:schemeClr val="lt1"/>
                </a:solidFill>
                <a:latin typeface="Arial"/>
                <a:ea typeface="Arial"/>
                <a:cs typeface="Arial"/>
                <a:sym typeface="Arial"/>
              </a:rPr>
              <a:t>   </a:t>
            </a:r>
            <a:r>
              <a:rPr lang="en-US"/>
              <a:t>We have two trips booked for this school year.</a:t>
            </a:r>
            <a:endParaRPr/>
          </a:p>
          <a:p>
            <a:pPr indent="-342900" lvl="0" marL="342900" marR="0" rtl="0" algn="l">
              <a:lnSpc>
                <a:spcPct val="100000"/>
              </a:lnSpc>
              <a:spcBef>
                <a:spcPts val="0"/>
              </a:spcBef>
              <a:spcAft>
                <a:spcPts val="0"/>
              </a:spcAft>
              <a:buClr>
                <a:schemeClr val="hlink"/>
              </a:buClr>
              <a:buSzPts val="2560"/>
              <a:buFont typeface="Noto Sans Symbols"/>
              <a:buNone/>
            </a:pPr>
            <a:r>
              <a:t/>
            </a:r>
            <a:endParaRPr/>
          </a:p>
          <a:p>
            <a:pPr indent="-342900" lvl="0" marL="342900" marR="0" rtl="0" algn="l">
              <a:lnSpc>
                <a:spcPct val="100000"/>
              </a:lnSpc>
              <a:spcBef>
                <a:spcPts val="0"/>
              </a:spcBef>
              <a:spcAft>
                <a:spcPts val="0"/>
              </a:spcAft>
              <a:buClr>
                <a:schemeClr val="hlink"/>
              </a:buClr>
              <a:buSzPts val="2560"/>
              <a:buFont typeface="Noto Sans Symbols"/>
              <a:buNone/>
            </a:pPr>
            <a:r>
              <a:rPr lang="en-US"/>
              <a:t>November - Ashmolean Museum (history focused)</a:t>
            </a:r>
            <a:endParaRPr/>
          </a:p>
          <a:p>
            <a:pPr indent="-342900" lvl="0" marL="342900" marR="0" rtl="0" algn="l">
              <a:lnSpc>
                <a:spcPct val="100000"/>
              </a:lnSpc>
              <a:spcBef>
                <a:spcPts val="0"/>
              </a:spcBef>
              <a:spcAft>
                <a:spcPts val="0"/>
              </a:spcAft>
              <a:buClr>
                <a:schemeClr val="hlink"/>
              </a:buClr>
              <a:buSzPts val="2560"/>
              <a:buFont typeface="Noto Sans Symbols"/>
              <a:buNone/>
            </a:pPr>
            <a:r>
              <a:rPr lang="en-US"/>
              <a:t>May - Kew Gardens (geography and science focused)</a:t>
            </a:r>
            <a:endParaRPr/>
          </a:p>
          <a:p>
            <a:pPr indent="-342900" lvl="0" marL="342900" marR="0" rtl="0" algn="l">
              <a:lnSpc>
                <a:spcPct val="100000"/>
              </a:lnSpc>
              <a:spcBef>
                <a:spcPts val="0"/>
              </a:spcBef>
              <a:spcAft>
                <a:spcPts val="0"/>
              </a:spcAft>
              <a:buClr>
                <a:schemeClr val="hlink"/>
              </a:buClr>
              <a:buSzPts val="2560"/>
              <a:buFont typeface="Noto Sans Symbols"/>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
          <p:cNvSpPr txBox="1"/>
          <p:nvPr>
            <p:ph type="title"/>
          </p:nvPr>
        </p:nvSpPr>
        <p:spPr>
          <a:xfrm>
            <a:off x="457200" y="277812"/>
            <a:ext cx="8229600" cy="1139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lang="en-US"/>
              <a:t>The School Day</a:t>
            </a:r>
            <a:endParaRPr/>
          </a:p>
        </p:txBody>
      </p:sp>
      <p:sp>
        <p:nvSpPr>
          <p:cNvPr id="281" name="Google Shape;281;p2"/>
          <p:cNvSpPr txBox="1"/>
          <p:nvPr>
            <p:ph idx="1" type="body"/>
          </p:nvPr>
        </p:nvSpPr>
        <p:spPr>
          <a:xfrm>
            <a:off x="468300" y="1196975"/>
            <a:ext cx="8229600" cy="523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1440"/>
              <a:buNone/>
            </a:pPr>
            <a:r>
              <a:t/>
            </a:r>
            <a:endParaRPr/>
          </a:p>
          <a:p>
            <a:pPr indent="0" lvl="0" marL="342900" rtl="0" algn="l">
              <a:lnSpc>
                <a:spcPct val="100000"/>
              </a:lnSpc>
              <a:spcBef>
                <a:spcPts val="640"/>
              </a:spcBef>
              <a:spcAft>
                <a:spcPts val="0"/>
              </a:spcAft>
              <a:buSzPts val="1440"/>
              <a:buNone/>
            </a:pPr>
            <a:r>
              <a:rPr lang="en-US"/>
              <a:t>Children can arrive from 8.35 for register at </a:t>
            </a:r>
            <a:r>
              <a:rPr b="1" lang="en-US"/>
              <a:t>8.45am</a:t>
            </a:r>
            <a:r>
              <a:rPr lang="en-US"/>
              <a:t> </a:t>
            </a:r>
            <a:endParaRPr/>
          </a:p>
          <a:p>
            <a:pPr indent="0" lvl="0" marL="342900" rtl="0" algn="l">
              <a:lnSpc>
                <a:spcPct val="100000"/>
              </a:lnSpc>
              <a:spcBef>
                <a:spcPts val="640"/>
              </a:spcBef>
              <a:spcAft>
                <a:spcPts val="0"/>
              </a:spcAft>
              <a:buSzPts val="1440"/>
              <a:buNone/>
            </a:pPr>
            <a:r>
              <a:t/>
            </a:r>
            <a:endParaRPr/>
          </a:p>
          <a:p>
            <a:pPr indent="0" lvl="0" marL="342900" rtl="0" algn="l">
              <a:lnSpc>
                <a:spcPct val="100000"/>
              </a:lnSpc>
              <a:spcBef>
                <a:spcPts val="640"/>
              </a:spcBef>
              <a:spcAft>
                <a:spcPts val="0"/>
              </a:spcAft>
              <a:buSzPts val="1440"/>
              <a:buNone/>
            </a:pPr>
            <a:r>
              <a:rPr lang="en-US"/>
              <a:t>Break time 10.35am </a:t>
            </a:r>
            <a:endParaRPr/>
          </a:p>
          <a:p>
            <a:pPr indent="0" lvl="0" marL="342900" rtl="0" algn="l">
              <a:lnSpc>
                <a:spcPct val="100000"/>
              </a:lnSpc>
              <a:spcBef>
                <a:spcPts val="640"/>
              </a:spcBef>
              <a:spcAft>
                <a:spcPts val="0"/>
              </a:spcAft>
              <a:buSzPts val="1440"/>
              <a:buNone/>
            </a:pPr>
            <a:r>
              <a:t/>
            </a:r>
            <a:endParaRPr/>
          </a:p>
          <a:p>
            <a:pPr indent="0" lvl="0" marL="342900" rtl="0" algn="l">
              <a:lnSpc>
                <a:spcPct val="100000"/>
              </a:lnSpc>
              <a:spcBef>
                <a:spcPts val="640"/>
              </a:spcBef>
              <a:spcAft>
                <a:spcPts val="0"/>
              </a:spcAft>
              <a:buSzPts val="1440"/>
              <a:buNone/>
            </a:pPr>
            <a:r>
              <a:rPr lang="en-US"/>
              <a:t>Lunch 12.15pm </a:t>
            </a:r>
            <a:endParaRPr/>
          </a:p>
          <a:p>
            <a:pPr indent="0" lvl="0" marL="342900" rtl="0" algn="l">
              <a:lnSpc>
                <a:spcPct val="100000"/>
              </a:lnSpc>
              <a:spcBef>
                <a:spcPts val="640"/>
              </a:spcBef>
              <a:spcAft>
                <a:spcPts val="0"/>
              </a:spcAft>
              <a:buSzPts val="1440"/>
              <a:buNone/>
            </a:pPr>
            <a:r>
              <a:t/>
            </a:r>
            <a:endParaRPr/>
          </a:p>
          <a:p>
            <a:pPr indent="0" lvl="0" marL="342900" rtl="0" algn="l">
              <a:lnSpc>
                <a:spcPct val="100000"/>
              </a:lnSpc>
              <a:spcBef>
                <a:spcPts val="640"/>
              </a:spcBef>
              <a:spcAft>
                <a:spcPts val="0"/>
              </a:spcAft>
              <a:buSzPts val="1440"/>
              <a:buNone/>
            </a:pPr>
            <a:r>
              <a:rPr lang="en-US"/>
              <a:t>Home time 3.15pm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1"/>
          <p:cNvSpPr txBox="1"/>
          <p:nvPr>
            <p:ph type="title"/>
          </p:nvPr>
        </p:nvSpPr>
        <p:spPr>
          <a:xfrm>
            <a:off x="457200" y="277812"/>
            <a:ext cx="8229600" cy="1139700"/>
          </a:xfrm>
          <a:prstGeom prst="rect">
            <a:avLst/>
          </a:prstGeom>
          <a:noFill/>
          <a:ln>
            <a:noFill/>
          </a:ln>
        </p:spPr>
        <p:txBody>
          <a:bodyPr anchorCtr="1"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And finally...</a:t>
            </a:r>
            <a:endParaRPr/>
          </a:p>
        </p:txBody>
      </p:sp>
      <p:sp>
        <p:nvSpPr>
          <p:cNvPr id="402" name="Google Shape;402;p2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None/>
            </a:pPr>
            <a:r>
              <a:rPr b="0" i="0" lang="en-US" sz="3200" u="none">
                <a:solidFill>
                  <a:schemeClr val="lt1"/>
                </a:solidFill>
                <a:latin typeface="Arial"/>
                <a:ea typeface="Arial"/>
                <a:cs typeface="Arial"/>
                <a:sym typeface="Arial"/>
              </a:rPr>
              <a:t>   If you have any queries or concerns please do not hesitate to contact us at</a:t>
            </a:r>
            <a:endParaRPr b="0" i="0" sz="3200" u="none">
              <a:solidFill>
                <a:schemeClr val="lt1"/>
              </a:solidFill>
              <a:latin typeface="Arial"/>
              <a:ea typeface="Arial"/>
              <a:cs typeface="Arial"/>
              <a:sym typeface="Arial"/>
            </a:endParaRPr>
          </a:p>
          <a:p>
            <a:pPr indent="-342900" lvl="0" marL="342900" marR="0" rtl="0" algn="l">
              <a:lnSpc>
                <a:spcPct val="100000"/>
              </a:lnSpc>
              <a:spcBef>
                <a:spcPts val="0"/>
              </a:spcBef>
              <a:spcAft>
                <a:spcPts val="0"/>
              </a:spcAft>
              <a:buClr>
                <a:schemeClr val="hlink"/>
              </a:buClr>
              <a:buSzPts val="2560"/>
              <a:buFont typeface="Noto Sans Symbols"/>
              <a:buNone/>
            </a:pPr>
            <a:r>
              <a:t/>
            </a:r>
            <a:endParaRPr/>
          </a:p>
          <a:p>
            <a:pPr indent="-342900" lvl="0" marL="342900" marR="0" rtl="0" algn="l">
              <a:lnSpc>
                <a:spcPct val="100000"/>
              </a:lnSpc>
              <a:spcBef>
                <a:spcPts val="0"/>
              </a:spcBef>
              <a:spcAft>
                <a:spcPts val="0"/>
              </a:spcAft>
              <a:buClr>
                <a:schemeClr val="hlink"/>
              </a:buClr>
              <a:buSzPts val="2560"/>
              <a:buFont typeface="Noto Sans Symbols"/>
              <a:buNone/>
            </a:pPr>
            <a:r>
              <a:rPr lang="en-US"/>
              <a:t>          Year-4@stedwards.bucks.sch.uk</a:t>
            </a:r>
            <a:r>
              <a:rPr b="0" i="0" lang="en-US" sz="3200" u="none">
                <a:solidFill>
                  <a:schemeClr val="lt1"/>
                </a:solidFill>
                <a:latin typeface="Arial"/>
                <a:ea typeface="Arial"/>
                <a:cs typeface="Arial"/>
                <a:sym typeface="Arial"/>
              </a:rPr>
              <a:t> </a:t>
            </a:r>
            <a:endParaRPr b="0" i="0" sz="3200" u="non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hlink"/>
              </a:buClr>
              <a:buSzPts val="2560"/>
              <a:buFont typeface="Noto Sans Symbols"/>
              <a:buNone/>
            </a:pPr>
            <a:r>
              <a:t/>
            </a:r>
            <a:endParaRPr/>
          </a:p>
          <a:p>
            <a:pPr indent="-342900" lvl="0" marL="342900" marR="0" rtl="0" algn="l">
              <a:lnSpc>
                <a:spcPct val="100000"/>
              </a:lnSpc>
              <a:spcBef>
                <a:spcPts val="640"/>
              </a:spcBef>
              <a:spcAft>
                <a:spcPts val="0"/>
              </a:spcAft>
              <a:buClr>
                <a:schemeClr val="hlink"/>
              </a:buClr>
              <a:buSzPts val="2560"/>
              <a:buFont typeface="Noto Sans Symbols"/>
              <a:buNone/>
            </a:pPr>
            <a:r>
              <a:rPr lang="en-US"/>
              <a:t>   </a:t>
            </a:r>
            <a:r>
              <a:rPr b="0" i="0" lang="en-US" sz="3200" u="none">
                <a:solidFill>
                  <a:schemeClr val="lt1"/>
                </a:solidFill>
                <a:latin typeface="Arial"/>
                <a:ea typeface="Arial"/>
                <a:cs typeface="Arial"/>
                <a:sym typeface="Arial"/>
              </a:rPr>
              <a:t>We look forward to working in partnership</a:t>
            </a:r>
            <a:r>
              <a:rPr lang="en-US"/>
              <a:t> </a:t>
            </a:r>
            <a:r>
              <a:rPr b="0" i="0" lang="en-US" sz="3200" u="none">
                <a:solidFill>
                  <a:schemeClr val="lt1"/>
                </a:solidFill>
                <a:latin typeface="Arial"/>
                <a:ea typeface="Arial"/>
                <a:cs typeface="Arial"/>
                <a:sym typeface="Arial"/>
              </a:rPr>
              <a:t>with you, to make this year a hugely successful and enjoyable one for the children.</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
          <p:cNvSpPr txBox="1"/>
          <p:nvPr>
            <p:ph type="title"/>
          </p:nvPr>
        </p:nvSpPr>
        <p:spPr>
          <a:xfrm>
            <a:off x="457200" y="277812"/>
            <a:ext cx="8229600" cy="1139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General expectations</a:t>
            </a:r>
            <a:endParaRPr/>
          </a:p>
        </p:txBody>
      </p:sp>
      <p:sp>
        <p:nvSpPr>
          <p:cNvPr id="288" name="Google Shape;288;p3"/>
          <p:cNvSpPr txBox="1"/>
          <p:nvPr>
            <p:ph idx="1" type="body"/>
          </p:nvPr>
        </p:nvSpPr>
        <p:spPr>
          <a:xfrm>
            <a:off x="468312" y="1196975"/>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1440"/>
              <a:buNone/>
            </a:pPr>
            <a:r>
              <a:t/>
            </a:r>
            <a:endParaRPr/>
          </a:p>
          <a:p>
            <a:pPr indent="-342900" lvl="0" marL="342900" rtl="0" algn="l">
              <a:lnSpc>
                <a:spcPct val="100000"/>
              </a:lnSpc>
              <a:spcBef>
                <a:spcPts val="640"/>
              </a:spcBef>
              <a:spcAft>
                <a:spcPts val="0"/>
              </a:spcAft>
              <a:buClr>
                <a:schemeClr val="hlink"/>
              </a:buClr>
              <a:buSzPts val="2560"/>
              <a:buFont typeface="Noto Sans Symbols"/>
              <a:buChar char="⮚"/>
            </a:pPr>
            <a:r>
              <a:rPr lang="en-US"/>
              <a:t>Come into the classroom ready to learn</a:t>
            </a:r>
            <a:endParaRPr/>
          </a:p>
          <a:p>
            <a:pPr indent="0" lvl="0" marL="0" rtl="0" algn="l">
              <a:lnSpc>
                <a:spcPct val="100000"/>
              </a:lnSpc>
              <a:spcBef>
                <a:spcPts val="640"/>
              </a:spcBef>
              <a:spcAft>
                <a:spcPts val="0"/>
              </a:spcAft>
              <a:buSzPts val="1440"/>
              <a:buNone/>
            </a:pPr>
            <a:r>
              <a:t/>
            </a:r>
            <a:endParaRPr/>
          </a:p>
          <a:p>
            <a:pPr indent="-342900" lvl="0" marL="342900" rtl="0" algn="l">
              <a:lnSpc>
                <a:spcPct val="100000"/>
              </a:lnSpc>
              <a:spcBef>
                <a:spcPts val="640"/>
              </a:spcBef>
              <a:spcAft>
                <a:spcPts val="0"/>
              </a:spcAft>
              <a:buClr>
                <a:schemeClr val="hlink"/>
              </a:buClr>
              <a:buSzPts val="2560"/>
              <a:buFont typeface="Noto Sans Symbols"/>
              <a:buChar char="⮚"/>
            </a:pPr>
            <a:r>
              <a:rPr lang="en-US"/>
              <a:t>Behaviour - </a:t>
            </a:r>
            <a:r>
              <a:rPr b="0" i="0" lang="en-US" sz="3200" u="none">
                <a:solidFill>
                  <a:schemeClr val="lt1"/>
                </a:solidFill>
                <a:latin typeface="Arial"/>
                <a:ea typeface="Arial"/>
                <a:cs typeface="Arial"/>
                <a:sym typeface="Arial"/>
              </a:rPr>
              <a:t>Respectful, Responsible, Safe </a:t>
            </a:r>
            <a:endParaRPr/>
          </a:p>
          <a:p>
            <a:pPr indent="0" lvl="0" marL="342900" rtl="0" algn="l">
              <a:lnSpc>
                <a:spcPct val="100000"/>
              </a:lnSpc>
              <a:spcBef>
                <a:spcPts val="640"/>
              </a:spcBef>
              <a:spcAft>
                <a:spcPts val="0"/>
              </a:spcAft>
              <a:buSzPts val="144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
          <p:cNvSpPr txBox="1"/>
          <p:nvPr>
            <p:ph type="title"/>
          </p:nvPr>
        </p:nvSpPr>
        <p:spPr>
          <a:xfrm>
            <a:off x="457200" y="277812"/>
            <a:ext cx="8229600" cy="11397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General expectations</a:t>
            </a:r>
            <a:endParaRPr/>
          </a:p>
        </p:txBody>
      </p:sp>
      <p:sp>
        <p:nvSpPr>
          <p:cNvPr id="295" name="Google Shape;295;p4"/>
          <p:cNvSpPr txBox="1"/>
          <p:nvPr>
            <p:ph idx="1" type="body"/>
          </p:nvPr>
        </p:nvSpPr>
        <p:spPr>
          <a:xfrm>
            <a:off x="468312" y="1196975"/>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1440"/>
              <a:buNone/>
            </a:pPr>
            <a:r>
              <a:t/>
            </a:r>
            <a:endParaRPr/>
          </a:p>
          <a:p>
            <a:pPr indent="0" lvl="0" marL="342900" rtl="0" algn="l">
              <a:lnSpc>
                <a:spcPct val="100000"/>
              </a:lnSpc>
              <a:spcBef>
                <a:spcPts val="640"/>
              </a:spcBef>
              <a:spcAft>
                <a:spcPts val="0"/>
              </a:spcAft>
              <a:buSzPts val="1440"/>
              <a:buNone/>
            </a:pPr>
            <a:r>
              <a:t/>
            </a:r>
            <a:endParaRPr/>
          </a:p>
          <a:p>
            <a:pPr indent="-342900" lvl="0" marL="34290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Arial"/>
                <a:ea typeface="Arial"/>
                <a:cs typeface="Arial"/>
                <a:sym typeface="Arial"/>
              </a:rPr>
              <a:t>Uniform </a:t>
            </a:r>
            <a:r>
              <a:rPr b="0" i="0" lang="en-US" sz="2400" u="none">
                <a:solidFill>
                  <a:schemeClr val="lt1"/>
                </a:solidFill>
                <a:latin typeface="Arial"/>
                <a:ea typeface="Arial"/>
                <a:cs typeface="Arial"/>
                <a:sym typeface="Arial"/>
              </a:rPr>
              <a:t>(please make sure it is </a:t>
            </a:r>
            <a:r>
              <a:rPr b="0" i="0" lang="en-US" sz="2400" u="sng">
                <a:solidFill>
                  <a:schemeClr val="lt1"/>
                </a:solidFill>
                <a:latin typeface="Arial"/>
                <a:ea typeface="Arial"/>
                <a:cs typeface="Arial"/>
                <a:sym typeface="Arial"/>
              </a:rPr>
              <a:t>clearly labelled</a:t>
            </a:r>
            <a:r>
              <a:rPr lang="en-US" sz="2400"/>
              <a:t>)</a:t>
            </a:r>
            <a:endParaRPr sz="2400"/>
          </a:p>
          <a:p>
            <a:pPr indent="0" lvl="0" marL="0" rtl="0" algn="l">
              <a:lnSpc>
                <a:spcPct val="100000"/>
              </a:lnSpc>
              <a:spcBef>
                <a:spcPts val="640"/>
              </a:spcBef>
              <a:spcAft>
                <a:spcPts val="0"/>
              </a:spcAft>
              <a:buSzPts val="1440"/>
              <a:buNone/>
            </a:pPr>
            <a:r>
              <a:rPr lang="en-US" sz="2400"/>
              <a:t>		</a:t>
            </a:r>
            <a:endParaRPr sz="2400"/>
          </a:p>
          <a:p>
            <a:pPr indent="0" lvl="0" marL="342900" rtl="0" algn="l">
              <a:lnSpc>
                <a:spcPct val="100000"/>
              </a:lnSpc>
              <a:spcBef>
                <a:spcPts val="640"/>
              </a:spcBef>
              <a:spcAft>
                <a:spcPts val="0"/>
              </a:spcAft>
              <a:buSzPts val="1440"/>
              <a:buNone/>
            </a:pPr>
            <a:r>
              <a:t/>
            </a:r>
            <a:endParaRPr sz="2400"/>
          </a:p>
          <a:p>
            <a:pPr indent="-342900" lvl="0" marL="34290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Arial"/>
                <a:ea typeface="Arial"/>
                <a:cs typeface="Arial"/>
                <a:sym typeface="Arial"/>
              </a:rPr>
              <a:t>PE </a:t>
            </a:r>
            <a:r>
              <a:rPr lang="en-US"/>
              <a:t>days (Monday </a:t>
            </a:r>
            <a:r>
              <a:rPr b="0" i="0" lang="en-US" sz="3200" u="none">
                <a:solidFill>
                  <a:schemeClr val="lt1"/>
                </a:solidFill>
                <a:latin typeface="Arial"/>
                <a:ea typeface="Arial"/>
                <a:cs typeface="Arial"/>
                <a:sym typeface="Arial"/>
              </a:rPr>
              <a:t>and </a:t>
            </a:r>
            <a:r>
              <a:rPr lang="en-US"/>
              <a:t>Wednesday). </a:t>
            </a:r>
            <a:endParaRPr/>
          </a:p>
          <a:p>
            <a:pPr indent="-342900" lvl="0" marL="342900" rtl="0" algn="l">
              <a:lnSpc>
                <a:spcPct val="100000"/>
              </a:lnSpc>
              <a:spcBef>
                <a:spcPts val="640"/>
              </a:spcBef>
              <a:spcAft>
                <a:spcPts val="0"/>
              </a:spcAft>
              <a:buClr>
                <a:schemeClr val="hlink"/>
              </a:buClr>
              <a:buSzPts val="2560"/>
              <a:buFont typeface="Noto Sans Symbols"/>
              <a:buChar char="⮚"/>
            </a:pPr>
            <a:r>
              <a:rPr lang="en-US"/>
              <a:t>Kit expectations.</a:t>
            </a:r>
            <a:endParaRPr/>
          </a:p>
          <a:p>
            <a:pPr indent="0" lvl="0" marL="342900" rtl="0" algn="l">
              <a:lnSpc>
                <a:spcPct val="100000"/>
              </a:lnSpc>
              <a:spcBef>
                <a:spcPts val="640"/>
              </a:spcBef>
              <a:spcAft>
                <a:spcPts val="0"/>
              </a:spcAft>
              <a:buSzPts val="1440"/>
              <a:buNone/>
            </a:pPr>
            <a:r>
              <a:rPr lang="en-US"/>
              <a:t>		</a:t>
            </a:r>
            <a:r>
              <a:rPr lang="en-US" sz="2400"/>
              <a:t>Swimming/ P.E  - no jewellery please.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Reading</a:t>
            </a:r>
            <a:endParaRPr/>
          </a:p>
        </p:txBody>
      </p:sp>
      <p:sp>
        <p:nvSpPr>
          <p:cNvPr id="301" name="Google Shape;301;p5"/>
          <p:cNvSpPr txBox="1"/>
          <p:nvPr>
            <p:ph idx="1" type="body"/>
          </p:nvPr>
        </p:nvSpPr>
        <p:spPr>
          <a:xfrm>
            <a:off x="457200" y="2009775"/>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lang="en-US"/>
              <a:t>Reading at home 2 - 3 times a week is recommended</a:t>
            </a:r>
            <a:endParaRPr/>
          </a:p>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cap="none" strike="noStrike">
                <a:solidFill>
                  <a:schemeClr val="lt1"/>
                </a:solidFill>
                <a:latin typeface="Arial"/>
                <a:ea typeface="Arial"/>
                <a:cs typeface="Arial"/>
                <a:sym typeface="Arial"/>
              </a:rPr>
              <a:t>Accelerated  Reader</a:t>
            </a:r>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cap="none" strike="noStrike">
                <a:solidFill>
                  <a:schemeClr val="lt1"/>
                </a:solidFill>
                <a:latin typeface="Arial"/>
                <a:ea typeface="Arial"/>
                <a:cs typeface="Arial"/>
                <a:sym typeface="Arial"/>
              </a:rPr>
              <a:t>AR bookfinder</a:t>
            </a:r>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cap="none" strike="noStrike">
                <a:solidFill>
                  <a:schemeClr val="lt1"/>
                </a:solidFill>
                <a:latin typeface="Arial"/>
                <a:ea typeface="Arial"/>
                <a:cs typeface="Arial"/>
                <a:sym typeface="Arial"/>
              </a:rPr>
              <a:t>AR Quizzes – morning and afternoon </a:t>
            </a:r>
            <a:r>
              <a:rPr lang="en-US"/>
              <a:t>- in school or unlimited time at </a:t>
            </a:r>
            <a:endParaRPr/>
          </a:p>
          <a:p>
            <a:pPr indent="0" lvl="0" marL="342900" marR="0" rtl="0" algn="l">
              <a:lnSpc>
                <a:spcPct val="100000"/>
              </a:lnSpc>
              <a:spcBef>
                <a:spcPts val="640"/>
              </a:spcBef>
              <a:spcAft>
                <a:spcPts val="0"/>
              </a:spcAft>
              <a:buSzPts val="1440"/>
              <a:buNone/>
            </a:pPr>
            <a:r>
              <a:rPr lang="en-US"/>
              <a:t>home. </a:t>
            </a:r>
            <a:endParaRPr/>
          </a:p>
          <a:p>
            <a:pPr indent="0" lvl="0" marL="342900" marR="0" rtl="0" algn="l">
              <a:lnSpc>
                <a:spcPct val="100000"/>
              </a:lnSpc>
              <a:spcBef>
                <a:spcPts val="640"/>
              </a:spcBef>
              <a:spcAft>
                <a:spcPts val="0"/>
              </a:spcAft>
              <a:buSzPts val="1440"/>
              <a:buNone/>
            </a:pPr>
            <a:r>
              <a:t/>
            </a:r>
            <a:endParaRPr>
              <a:highlight>
                <a:srgbClr val="FFFF00"/>
              </a:highlight>
            </a:endParaRPr>
          </a:p>
          <a:p>
            <a:pPr indent="0" lvl="0" marL="0" marR="0" rtl="0" algn="l">
              <a:lnSpc>
                <a:spcPct val="100000"/>
              </a:lnSpc>
              <a:spcBef>
                <a:spcPts val="640"/>
              </a:spcBef>
              <a:spcAft>
                <a:spcPts val="0"/>
              </a:spcAft>
              <a:buSzPts val="1440"/>
              <a:buNone/>
            </a:pPr>
            <a:r>
              <a:t/>
            </a:r>
            <a:endParaRPr>
              <a:highlight>
                <a:srgbClr val="FFFF00"/>
              </a:highlight>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cap="none" strike="noStrike">
              <a:solidFill>
                <a:srgbClr val="FFFF00"/>
              </a:solidFill>
              <a:latin typeface="Arial"/>
              <a:ea typeface="Arial"/>
              <a:cs typeface="Arial"/>
              <a:sym typeface="Arial"/>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rgbClr val="FFFF00"/>
              </a:solidFill>
              <a:latin typeface="Arial"/>
              <a:ea typeface="Arial"/>
              <a:cs typeface="Arial"/>
              <a:sym typeface="Arial"/>
            </a:endParaRPr>
          </a:p>
        </p:txBody>
      </p:sp>
      <p:pic>
        <p:nvPicPr>
          <p:cNvPr id="302" name="Google Shape;302;p5"/>
          <p:cNvPicPr preferRelativeResize="0"/>
          <p:nvPr/>
        </p:nvPicPr>
        <p:blipFill rotWithShape="1">
          <a:blip r:embed="rId3">
            <a:alphaModFix/>
          </a:blip>
          <a:srcRect b="0" l="0" r="0" t="0"/>
          <a:stretch/>
        </p:blipFill>
        <p:spPr>
          <a:xfrm>
            <a:off x="308478" y="99128"/>
            <a:ext cx="1598475" cy="1751675"/>
          </a:xfrm>
          <a:prstGeom prst="rect">
            <a:avLst/>
          </a:prstGeom>
          <a:noFill/>
          <a:ln>
            <a:noFill/>
          </a:ln>
        </p:spPr>
      </p:pic>
      <p:pic>
        <p:nvPicPr>
          <p:cNvPr id="303" name="Google Shape;303;p5"/>
          <p:cNvPicPr preferRelativeResize="0"/>
          <p:nvPr/>
        </p:nvPicPr>
        <p:blipFill rotWithShape="1">
          <a:blip r:embed="rId4">
            <a:alphaModFix/>
          </a:blip>
          <a:srcRect b="0" l="0" r="0" t="0"/>
          <a:stretch/>
        </p:blipFill>
        <p:spPr>
          <a:xfrm>
            <a:off x="6216400" y="4784200"/>
            <a:ext cx="2631094" cy="175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307" name="Shape 307"/>
        <p:cNvGrpSpPr/>
        <p:nvPr/>
      </p:nvGrpSpPr>
      <p:grpSpPr>
        <a:xfrm>
          <a:off x="0" y="0"/>
          <a:ext cx="0" cy="0"/>
          <a:chOff x="0" y="0"/>
          <a:chExt cx="0" cy="0"/>
        </a:xfrm>
      </p:grpSpPr>
      <p:sp>
        <p:nvSpPr>
          <p:cNvPr id="308" name="Google Shape;308;p6"/>
          <p:cNvSpPr txBox="1"/>
          <p:nvPr>
            <p:ph type="title"/>
          </p:nvPr>
        </p:nvSpPr>
        <p:spPr>
          <a:xfrm>
            <a:off x="311700" y="341900"/>
            <a:ext cx="8520600" cy="1917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t>Promoting Reading for Pleasure</a:t>
            </a:r>
            <a:endParaRPr/>
          </a:p>
          <a:p>
            <a:pPr indent="0" lvl="0" marL="0" rtl="0" algn="ctr">
              <a:lnSpc>
                <a:spcPct val="100000"/>
              </a:lnSpc>
              <a:spcBef>
                <a:spcPts val="0"/>
              </a:spcBef>
              <a:spcAft>
                <a:spcPts val="0"/>
              </a:spcAft>
              <a:buSzPts val="3600"/>
              <a:buNone/>
            </a:pPr>
            <a:r>
              <a:rPr lang="en-US"/>
              <a:t>at home</a:t>
            </a:r>
            <a:endParaRPr/>
          </a:p>
        </p:txBody>
      </p:sp>
      <p:pic>
        <p:nvPicPr>
          <p:cNvPr id="309" name="Google Shape;309;p6"/>
          <p:cNvPicPr preferRelativeResize="0"/>
          <p:nvPr/>
        </p:nvPicPr>
        <p:blipFill rotWithShape="1">
          <a:blip r:embed="rId3">
            <a:alphaModFix/>
          </a:blip>
          <a:srcRect b="0" l="0" r="0" t="0"/>
          <a:stretch/>
        </p:blipFill>
        <p:spPr>
          <a:xfrm>
            <a:off x="6820296" y="1732900"/>
            <a:ext cx="2088700" cy="3479025"/>
          </a:xfrm>
          <a:prstGeom prst="rect">
            <a:avLst/>
          </a:prstGeom>
          <a:noFill/>
          <a:ln>
            <a:noFill/>
          </a:ln>
        </p:spPr>
      </p:pic>
      <p:pic>
        <p:nvPicPr>
          <p:cNvPr id="310" name="Google Shape;310;p6" title="File:Child reading at Brookline Booksmith.jpg - Wikipedia"/>
          <p:cNvPicPr preferRelativeResize="0"/>
          <p:nvPr/>
        </p:nvPicPr>
        <p:blipFill rotWithShape="1">
          <a:blip r:embed="rId4">
            <a:alphaModFix/>
          </a:blip>
          <a:srcRect b="0" l="0" r="0" t="0"/>
          <a:stretch/>
        </p:blipFill>
        <p:spPr>
          <a:xfrm>
            <a:off x="974225" y="2831000"/>
            <a:ext cx="3495245" cy="23295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3C1"/>
        </a:solidFill>
      </p:bgPr>
    </p:bg>
    <p:spTree>
      <p:nvGrpSpPr>
        <p:cNvPr id="314" name="Shape 314"/>
        <p:cNvGrpSpPr/>
        <p:nvPr/>
      </p:nvGrpSpPr>
      <p:grpSpPr>
        <a:xfrm>
          <a:off x="0" y="0"/>
          <a:ext cx="0" cy="0"/>
          <a:chOff x="0" y="0"/>
          <a:chExt cx="0" cy="0"/>
        </a:xfrm>
      </p:grpSpPr>
      <p:sp>
        <p:nvSpPr>
          <p:cNvPr id="315" name="Google Shape;315;p7"/>
          <p:cNvSpPr txBox="1"/>
          <p:nvPr/>
        </p:nvSpPr>
        <p:spPr>
          <a:xfrm>
            <a:off x="775975" y="910933"/>
            <a:ext cx="79428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There is strong evidence linking reading for pleasure and educational outcomes.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Reading </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increases our understanding of our own identity</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improves empathy and </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gives us an insight into the world view of others.</a:t>
            </a:r>
            <a:endParaRPr b="0" i="0" sz="2400" u="none" cap="none" strike="noStrike">
              <a:solidFill>
                <a:schemeClr val="dk1"/>
              </a:solidFill>
              <a:latin typeface="Arial"/>
              <a:ea typeface="Arial"/>
              <a:cs typeface="Arial"/>
              <a:sym typeface="Arial"/>
            </a:endParaRPr>
          </a:p>
        </p:txBody>
      </p:sp>
      <p:pic>
        <p:nvPicPr>
          <p:cNvPr id="316" name="Google Shape;316;p7" title="Reading girl clipart, illustration. Free | Free Photo - rawpixel"/>
          <p:cNvPicPr preferRelativeResize="0"/>
          <p:nvPr/>
        </p:nvPicPr>
        <p:blipFill rotWithShape="1">
          <a:blip r:embed="rId3">
            <a:alphaModFix/>
          </a:blip>
          <a:srcRect b="0" l="0" r="0" t="0"/>
          <a:stretch/>
        </p:blipFill>
        <p:spPr>
          <a:xfrm>
            <a:off x="6985850" y="4494333"/>
            <a:ext cx="1537400" cy="153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3C1"/>
        </a:solidFill>
      </p:bgPr>
    </p:bg>
    <p:spTree>
      <p:nvGrpSpPr>
        <p:cNvPr id="320" name="Shape 320"/>
        <p:cNvGrpSpPr/>
        <p:nvPr/>
      </p:nvGrpSpPr>
      <p:grpSpPr>
        <a:xfrm>
          <a:off x="0" y="0"/>
          <a:ext cx="0" cy="0"/>
          <a:chOff x="0" y="0"/>
          <a:chExt cx="0" cy="0"/>
        </a:xfrm>
      </p:grpSpPr>
      <p:sp>
        <p:nvSpPr>
          <p:cNvPr id="321" name="Google Shape;321;p8"/>
          <p:cNvSpPr txBox="1"/>
          <p:nvPr>
            <p:ph type="title"/>
          </p:nvPr>
        </p:nvSpPr>
        <p:spPr>
          <a:xfrm>
            <a:off x="311700" y="791156"/>
            <a:ext cx="8520600" cy="1017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Reading Role Models</a:t>
            </a:r>
            <a:endParaRPr/>
          </a:p>
        </p:txBody>
      </p:sp>
      <p:sp>
        <p:nvSpPr>
          <p:cNvPr id="322" name="Google Shape;322;p8"/>
          <p:cNvSpPr txBox="1"/>
          <p:nvPr>
            <p:ph idx="1" type="body"/>
          </p:nvPr>
        </p:nvSpPr>
        <p:spPr>
          <a:xfrm>
            <a:off x="311700" y="1536633"/>
            <a:ext cx="7863600" cy="3561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sz="2400">
                <a:solidFill>
                  <a:schemeClr val="dk1"/>
                </a:solidFill>
              </a:rPr>
              <a:t>We need to make sure that the children see us reading.</a:t>
            </a:r>
            <a:endParaRPr sz="2400">
              <a:solidFill>
                <a:schemeClr val="dk1"/>
              </a:solidFill>
            </a:endParaRPr>
          </a:p>
          <a:p>
            <a:pPr indent="0" lvl="0" marL="0" rtl="0" algn="l">
              <a:lnSpc>
                <a:spcPct val="115000"/>
              </a:lnSpc>
              <a:spcBef>
                <a:spcPts val="1200"/>
              </a:spcBef>
              <a:spcAft>
                <a:spcPts val="0"/>
              </a:spcAft>
              <a:buSzPts val="1800"/>
              <a:buNone/>
            </a:pPr>
            <a:r>
              <a:rPr lang="en-US" sz="2400">
                <a:solidFill>
                  <a:schemeClr val="dk1"/>
                </a:solidFill>
              </a:rPr>
              <a:t>The more they see the adults around them read, the more they will consider doing it themselves.</a:t>
            </a:r>
            <a:endParaRPr sz="2400">
              <a:solidFill>
                <a:schemeClr val="dk1"/>
              </a:solidFill>
            </a:endParaRPr>
          </a:p>
          <a:p>
            <a:pPr indent="0" lvl="0" marL="0" rtl="0" algn="l">
              <a:lnSpc>
                <a:spcPct val="115000"/>
              </a:lnSpc>
              <a:spcBef>
                <a:spcPts val="1200"/>
              </a:spcBef>
              <a:spcAft>
                <a:spcPts val="1200"/>
              </a:spcAft>
              <a:buSzPts val="1800"/>
              <a:buNone/>
            </a:pPr>
            <a:r>
              <a:rPr lang="en-US" sz="2400">
                <a:solidFill>
                  <a:schemeClr val="dk1"/>
                </a:solidFill>
              </a:rPr>
              <a:t>Show them that it is fun!</a:t>
            </a:r>
            <a:endParaRPr sz="2400">
              <a:solidFill>
                <a:schemeClr val="dk1"/>
              </a:solidFill>
            </a:endParaRPr>
          </a:p>
        </p:txBody>
      </p:sp>
      <p:pic>
        <p:nvPicPr>
          <p:cNvPr id="323" name="Google Shape;323;p8"/>
          <p:cNvPicPr preferRelativeResize="0"/>
          <p:nvPr/>
        </p:nvPicPr>
        <p:blipFill rotWithShape="1">
          <a:blip r:embed="rId3">
            <a:alphaModFix/>
          </a:blip>
          <a:srcRect b="0" l="0" r="0" t="0"/>
          <a:stretch/>
        </p:blipFill>
        <p:spPr>
          <a:xfrm>
            <a:off x="5645023" y="3730331"/>
            <a:ext cx="2876650" cy="1931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3C1"/>
        </a:solidFill>
      </p:bgPr>
    </p:bg>
    <p:spTree>
      <p:nvGrpSpPr>
        <p:cNvPr id="327" name="Shape 327"/>
        <p:cNvGrpSpPr/>
        <p:nvPr/>
      </p:nvGrpSpPr>
      <p:grpSpPr>
        <a:xfrm>
          <a:off x="0" y="0"/>
          <a:ext cx="0" cy="0"/>
          <a:chOff x="0" y="0"/>
          <a:chExt cx="0" cy="0"/>
        </a:xfrm>
      </p:grpSpPr>
      <p:sp>
        <p:nvSpPr>
          <p:cNvPr id="328" name="Google Shape;328;p9"/>
          <p:cNvSpPr txBox="1"/>
          <p:nvPr>
            <p:ph type="title"/>
          </p:nvPr>
        </p:nvSpPr>
        <p:spPr>
          <a:xfrm>
            <a:off x="311700" y="791156"/>
            <a:ext cx="8520600" cy="1017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t>Bedtime Stories</a:t>
            </a:r>
            <a:endParaRPr/>
          </a:p>
        </p:txBody>
      </p:sp>
      <p:sp>
        <p:nvSpPr>
          <p:cNvPr id="329" name="Google Shape;329;p9"/>
          <p:cNvSpPr txBox="1"/>
          <p:nvPr>
            <p:ph idx="1" type="body"/>
          </p:nvPr>
        </p:nvSpPr>
        <p:spPr>
          <a:xfrm>
            <a:off x="311700" y="1536633"/>
            <a:ext cx="8520600" cy="503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sz="2000">
                <a:solidFill>
                  <a:schemeClr val="dk1"/>
                </a:solidFill>
              </a:rPr>
              <a:t>Reading to your child for just 10 minutes a day/night can improve their vocabulary, encourage them to read independently and can also improve parent/child relationships. Older children love a bedtime story too (even if they won’t always admit it!).</a:t>
            </a:r>
            <a:endParaRPr sz="2000">
              <a:solidFill>
                <a:schemeClr val="dk1"/>
              </a:solidFill>
            </a:endParaRPr>
          </a:p>
          <a:p>
            <a:pPr indent="0" lvl="0" marL="0" rtl="0" algn="l">
              <a:lnSpc>
                <a:spcPct val="115000"/>
              </a:lnSpc>
              <a:spcBef>
                <a:spcPts val="1200"/>
              </a:spcBef>
              <a:spcAft>
                <a:spcPts val="0"/>
              </a:spcAft>
              <a:buSzPts val="1800"/>
              <a:buNone/>
            </a:pPr>
            <a:r>
              <a:rPr lang="en-US" sz="2000">
                <a:solidFill>
                  <a:schemeClr val="dk1"/>
                </a:solidFill>
              </a:rPr>
              <a:t>Bedtime stories can be whatever you and your child want to read together! Extra tip - Do your voices! You can have a good giggle together.</a:t>
            </a:r>
            <a:endParaRPr sz="2000">
              <a:solidFill>
                <a:schemeClr val="dk1"/>
              </a:solidFill>
            </a:endParaRPr>
          </a:p>
          <a:p>
            <a:pPr indent="0" lvl="0" marL="0" rtl="0" algn="l">
              <a:lnSpc>
                <a:spcPct val="115000"/>
              </a:lnSpc>
              <a:spcBef>
                <a:spcPts val="1200"/>
              </a:spcBef>
              <a:spcAft>
                <a:spcPts val="1200"/>
              </a:spcAft>
              <a:buSzPts val="1800"/>
              <a:buNone/>
            </a:pPr>
            <a:r>
              <a:rPr lang="en-US" sz="2000">
                <a:solidFill>
                  <a:schemeClr val="dk1"/>
                </a:solidFill>
              </a:rPr>
              <a:t>If you don’t feel confident reading aloud, there is CBeebies bedtime story, but do this as family activity rather than the children on their own, then you can talk about the story afterwards.</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2008-09-15T19:05:52Z</dcterms:created>
  <dc:creator>Buckinghamshire Schools</dc:creator>
</cp:coreProperties>
</file>