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 id="2147483650"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Lst>
  <p:sldSz cy="6858000" cx="9144000"/>
  <p:notesSz cx="6805600" cy="99393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2160">
          <p15:clr>
            <a:srgbClr val="000000"/>
          </p15:clr>
        </p15:guide>
        <p15:guide id="2" pos="2880">
          <p15:clr>
            <a:srgbClr val="000000"/>
          </p15:clr>
        </p15:guide>
      </p15:sldGuideLst>
    </p:ext>
    <p:ext uri="GoogleSlidesCustomDataVersion2">
      <go:slidesCustomData xmlns:go="http://customooxmlschemas.google.com/" r:id="rId18" roundtripDataSignature="AMtx7mgHVigb+8+1N/9Ew8KEgX8fMKIVj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216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6" Type="http://schemas.openxmlformats.org/officeDocument/2006/relationships/notesMaster" Target="notesMasters/notesMaster1.xml"/><Relationship Id="rId18" Type="http://customschemas.google.com/relationships/presentationmetadata" Target="metadata"/><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000000"/>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49575" cy="496887"/>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 name="Google Shape;4;n"/>
          <p:cNvSpPr txBox="1"/>
          <p:nvPr>
            <p:ph idx="10" type="dt"/>
          </p:nvPr>
        </p:nvSpPr>
        <p:spPr>
          <a:xfrm>
            <a:off x="3854450" y="0"/>
            <a:ext cx="2949575" cy="496887"/>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 name="Google Shape;5;n"/>
          <p:cNvSpPr/>
          <p:nvPr>
            <p:ph idx="3" type="sldImg"/>
          </p:nvPr>
        </p:nvSpPr>
        <p:spPr>
          <a:xfrm>
            <a:off x="920750" y="746125"/>
            <a:ext cx="4965700" cy="37258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
        <p:nvSpPr>
          <p:cNvPr id="6" name="Google Shape;6;n"/>
          <p:cNvSpPr txBox="1"/>
          <p:nvPr>
            <p:ph idx="1" type="body"/>
          </p:nvPr>
        </p:nvSpPr>
        <p:spPr>
          <a:xfrm>
            <a:off x="681037" y="4721225"/>
            <a:ext cx="5443537" cy="4471987"/>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indent="-228600" lvl="1" marL="914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indent="-228600" lvl="2" marL="1371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indent="-228600" lvl="3" marL="1828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indent="-228600" lvl="4" marL="22860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indent="-228600" lvl="5" marL="27432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indent="-228600" lvl="6" marL="32004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indent="-228600" lvl="7" marL="36576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indent="-228600" lvl="8" marL="411480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 name="Google Shape;7;n"/>
          <p:cNvSpPr txBox="1"/>
          <p:nvPr>
            <p:ph idx="11" type="ftr"/>
          </p:nvPr>
        </p:nvSpPr>
        <p:spPr>
          <a:xfrm>
            <a:off x="0" y="9440862"/>
            <a:ext cx="2949575" cy="4968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8" name="Google Shape;8;n"/>
          <p:cNvSpPr txBox="1"/>
          <p:nvPr>
            <p:ph idx="12" type="sldNum"/>
          </p:nvPr>
        </p:nvSpPr>
        <p:spPr>
          <a:xfrm>
            <a:off x="3854450" y="9440862"/>
            <a:ext cx="2949575" cy="4968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1:notes"/>
          <p:cNvSpPr/>
          <p:nvPr>
            <p:ph idx="2" type="sldImg"/>
          </p:nvPr>
        </p:nvSpPr>
        <p:spPr>
          <a:xfrm>
            <a:off x="920750" y="746125"/>
            <a:ext cx="4965700" cy="372586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21" name="Google Shape;221;p1:notes"/>
          <p:cNvSpPr txBox="1"/>
          <p:nvPr>
            <p:ph idx="1" type="body"/>
          </p:nvPr>
        </p:nvSpPr>
        <p:spPr>
          <a:xfrm>
            <a:off x="681037" y="4721225"/>
            <a:ext cx="5443537" cy="4471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22" name="Google Shape;222;p1:notes"/>
          <p:cNvSpPr txBox="1"/>
          <p:nvPr/>
        </p:nvSpPr>
        <p:spPr>
          <a:xfrm>
            <a:off x="3854450" y="9440862"/>
            <a:ext cx="2949575" cy="4968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6:notes"/>
          <p:cNvSpPr/>
          <p:nvPr>
            <p:ph idx="2" type="sldImg"/>
          </p:nvPr>
        </p:nvSpPr>
        <p:spPr>
          <a:xfrm>
            <a:off x="920750" y="746125"/>
            <a:ext cx="4965700" cy="372586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85" name="Google Shape;285;p6:notes"/>
          <p:cNvSpPr txBox="1"/>
          <p:nvPr>
            <p:ph idx="1" type="body"/>
          </p:nvPr>
        </p:nvSpPr>
        <p:spPr>
          <a:xfrm>
            <a:off x="681037" y="4721225"/>
            <a:ext cx="5443537" cy="4471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86" name="Google Shape;286;p6:notes"/>
          <p:cNvSpPr txBox="1"/>
          <p:nvPr/>
        </p:nvSpPr>
        <p:spPr>
          <a:xfrm>
            <a:off x="3854450" y="9440862"/>
            <a:ext cx="2949575" cy="4968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9:notes"/>
          <p:cNvSpPr/>
          <p:nvPr>
            <p:ph idx="2" type="sldImg"/>
          </p:nvPr>
        </p:nvSpPr>
        <p:spPr>
          <a:xfrm>
            <a:off x="920750" y="746125"/>
            <a:ext cx="4965700" cy="372586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92" name="Google Shape;292;p9:notes"/>
          <p:cNvSpPr txBox="1"/>
          <p:nvPr>
            <p:ph idx="1" type="body"/>
          </p:nvPr>
        </p:nvSpPr>
        <p:spPr>
          <a:xfrm>
            <a:off x="681037" y="4721225"/>
            <a:ext cx="5443537" cy="4471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93" name="Google Shape;293;p9:notes"/>
          <p:cNvSpPr txBox="1"/>
          <p:nvPr/>
        </p:nvSpPr>
        <p:spPr>
          <a:xfrm>
            <a:off x="3854450" y="9440862"/>
            <a:ext cx="2949575" cy="4968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2:notes"/>
          <p:cNvSpPr/>
          <p:nvPr>
            <p:ph idx="2" type="sldImg"/>
          </p:nvPr>
        </p:nvSpPr>
        <p:spPr>
          <a:xfrm>
            <a:off x="920750" y="746125"/>
            <a:ext cx="4965600" cy="3726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29" name="Google Shape;229;p2:notes"/>
          <p:cNvSpPr txBox="1"/>
          <p:nvPr>
            <p:ph idx="1" type="body"/>
          </p:nvPr>
        </p:nvSpPr>
        <p:spPr>
          <a:xfrm>
            <a:off x="681037" y="4721225"/>
            <a:ext cx="5443500" cy="44721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0" name="Google Shape;230;p2:notes"/>
          <p:cNvSpPr txBox="1"/>
          <p:nvPr/>
        </p:nvSpPr>
        <p:spPr>
          <a:xfrm>
            <a:off x="3854450" y="9440862"/>
            <a:ext cx="2949600" cy="4968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g3023d34b41d_1_0:notes"/>
          <p:cNvSpPr/>
          <p:nvPr>
            <p:ph idx="2" type="sldImg"/>
          </p:nvPr>
        </p:nvSpPr>
        <p:spPr>
          <a:xfrm>
            <a:off x="920750" y="746125"/>
            <a:ext cx="4965600" cy="3726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36" name="Google Shape;236;g3023d34b41d_1_0:notes"/>
          <p:cNvSpPr txBox="1"/>
          <p:nvPr>
            <p:ph idx="1" type="body"/>
          </p:nvPr>
        </p:nvSpPr>
        <p:spPr>
          <a:xfrm>
            <a:off x="681037" y="4721225"/>
            <a:ext cx="5443500" cy="44721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37" name="Google Shape;237;g3023d34b41d_1_0:notes"/>
          <p:cNvSpPr txBox="1"/>
          <p:nvPr/>
        </p:nvSpPr>
        <p:spPr>
          <a:xfrm>
            <a:off x="3854450" y="9440862"/>
            <a:ext cx="2949600" cy="496800"/>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g28da97ec4a3_0_0:notes"/>
          <p:cNvSpPr/>
          <p:nvPr>
            <p:ph idx="2" type="sldImg"/>
          </p:nvPr>
        </p:nvSpPr>
        <p:spPr>
          <a:xfrm>
            <a:off x="920750" y="746125"/>
            <a:ext cx="4965600" cy="3726000"/>
          </a:xfrm>
          <a:custGeom>
            <a:rect b="b" l="l" r="r" t="t"/>
            <a:pathLst>
              <a:path extrusionOk="0" h="120000" w="120000">
                <a:moveTo>
                  <a:pt x="0" y="0"/>
                </a:moveTo>
                <a:lnTo>
                  <a:pt x="120000" y="0"/>
                </a:lnTo>
                <a:lnTo>
                  <a:pt x="120000" y="120000"/>
                </a:lnTo>
                <a:lnTo>
                  <a:pt x="0" y="120000"/>
                </a:lnTo>
                <a:close/>
              </a:path>
            </a:pathLst>
          </a:custGeom>
        </p:spPr>
      </p:sp>
      <p:sp>
        <p:nvSpPr>
          <p:cNvPr id="242" name="Google Shape;242;g28da97ec4a3_0_0:notes"/>
          <p:cNvSpPr txBox="1"/>
          <p:nvPr>
            <p:ph idx="1" type="body"/>
          </p:nvPr>
        </p:nvSpPr>
        <p:spPr>
          <a:xfrm>
            <a:off x="681037" y="4721225"/>
            <a:ext cx="5443500" cy="4472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3" name="Google Shape;243;g28da97ec4a3_0_0:notes"/>
          <p:cNvSpPr txBox="1"/>
          <p:nvPr>
            <p:ph idx="12" type="sldNum"/>
          </p:nvPr>
        </p:nvSpPr>
        <p:spPr>
          <a:xfrm>
            <a:off x="3854450" y="9440862"/>
            <a:ext cx="2949600" cy="49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sz="1400"/>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7" name="Shape 247"/>
        <p:cNvGrpSpPr/>
        <p:nvPr/>
      </p:nvGrpSpPr>
      <p:grpSpPr>
        <a:xfrm>
          <a:off x="0" y="0"/>
          <a:ext cx="0" cy="0"/>
          <a:chOff x="0" y="0"/>
          <a:chExt cx="0" cy="0"/>
        </a:xfrm>
      </p:grpSpPr>
      <p:sp>
        <p:nvSpPr>
          <p:cNvPr id="248" name="Google Shape;248;p3:notes"/>
          <p:cNvSpPr txBox="1"/>
          <p:nvPr>
            <p:ph idx="1" type="body"/>
          </p:nvPr>
        </p:nvSpPr>
        <p:spPr>
          <a:xfrm>
            <a:off x="681037" y="4721225"/>
            <a:ext cx="5443537" cy="4471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49" name="Google Shape;249;p3:notes"/>
          <p:cNvSpPr/>
          <p:nvPr>
            <p:ph idx="2" type="sldImg"/>
          </p:nvPr>
        </p:nvSpPr>
        <p:spPr>
          <a:xfrm>
            <a:off x="920750" y="746125"/>
            <a:ext cx="4965700" cy="3725862"/>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4" name="Shape 254"/>
        <p:cNvGrpSpPr/>
        <p:nvPr/>
      </p:nvGrpSpPr>
      <p:grpSpPr>
        <a:xfrm>
          <a:off x="0" y="0"/>
          <a:ext cx="0" cy="0"/>
          <a:chOff x="0" y="0"/>
          <a:chExt cx="0" cy="0"/>
        </a:xfrm>
      </p:grpSpPr>
      <p:sp>
        <p:nvSpPr>
          <p:cNvPr id="255" name="Google Shape;255;g301fbf9ff9b_0_0:notes"/>
          <p:cNvSpPr/>
          <p:nvPr>
            <p:ph idx="2" type="sldImg"/>
          </p:nvPr>
        </p:nvSpPr>
        <p:spPr>
          <a:xfrm>
            <a:off x="920750" y="746125"/>
            <a:ext cx="4965600" cy="3726000"/>
          </a:xfrm>
          <a:custGeom>
            <a:rect b="b" l="l" r="r" t="t"/>
            <a:pathLst>
              <a:path extrusionOk="0" h="120000" w="120000">
                <a:moveTo>
                  <a:pt x="0" y="0"/>
                </a:moveTo>
                <a:lnTo>
                  <a:pt x="120000" y="0"/>
                </a:lnTo>
                <a:lnTo>
                  <a:pt x="120000" y="120000"/>
                </a:lnTo>
                <a:lnTo>
                  <a:pt x="0" y="120000"/>
                </a:lnTo>
                <a:close/>
              </a:path>
            </a:pathLst>
          </a:custGeom>
        </p:spPr>
      </p:sp>
      <p:sp>
        <p:nvSpPr>
          <p:cNvPr id="256" name="Google Shape;256;g301fbf9ff9b_0_0:notes"/>
          <p:cNvSpPr txBox="1"/>
          <p:nvPr>
            <p:ph idx="1" type="body"/>
          </p:nvPr>
        </p:nvSpPr>
        <p:spPr>
          <a:xfrm>
            <a:off x="681037" y="4721225"/>
            <a:ext cx="5443500" cy="44721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g301fbf9ff9b_0_0:notes"/>
          <p:cNvSpPr txBox="1"/>
          <p:nvPr>
            <p:ph idx="12" type="sldNum"/>
          </p:nvPr>
        </p:nvSpPr>
        <p:spPr>
          <a:xfrm>
            <a:off x="3854450" y="9440862"/>
            <a:ext cx="2949600" cy="4968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sz="1400"/>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1" name="Shape 261"/>
        <p:cNvGrpSpPr/>
        <p:nvPr/>
      </p:nvGrpSpPr>
      <p:grpSpPr>
        <a:xfrm>
          <a:off x="0" y="0"/>
          <a:ext cx="0" cy="0"/>
          <a:chOff x="0" y="0"/>
          <a:chExt cx="0" cy="0"/>
        </a:xfrm>
      </p:grpSpPr>
      <p:sp>
        <p:nvSpPr>
          <p:cNvPr id="262" name="Google Shape;262;g1558fc090b1_0_1:notes"/>
          <p:cNvSpPr txBox="1"/>
          <p:nvPr>
            <p:ph idx="1" type="body"/>
          </p:nvPr>
        </p:nvSpPr>
        <p:spPr>
          <a:xfrm>
            <a:off x="681037" y="4721225"/>
            <a:ext cx="5443500" cy="44721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63" name="Google Shape;263;g1558fc090b1_0_1:notes"/>
          <p:cNvSpPr/>
          <p:nvPr>
            <p:ph idx="2" type="sldImg"/>
          </p:nvPr>
        </p:nvSpPr>
        <p:spPr>
          <a:xfrm>
            <a:off x="920750" y="746125"/>
            <a:ext cx="4965600" cy="37260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miter lim="800000"/>
            <a:headEnd len="sm" w="sm" type="none"/>
            <a:tailEnd len="sm" w="sm" type="none"/>
          </a:ln>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8" name="Shape 268"/>
        <p:cNvGrpSpPr/>
        <p:nvPr/>
      </p:nvGrpSpPr>
      <p:grpSpPr>
        <a:xfrm>
          <a:off x="0" y="0"/>
          <a:ext cx="0" cy="0"/>
          <a:chOff x="0" y="0"/>
          <a:chExt cx="0" cy="0"/>
        </a:xfrm>
      </p:grpSpPr>
      <p:sp>
        <p:nvSpPr>
          <p:cNvPr id="269" name="Google Shape;269;p4:notes"/>
          <p:cNvSpPr/>
          <p:nvPr>
            <p:ph idx="2" type="sldImg"/>
          </p:nvPr>
        </p:nvSpPr>
        <p:spPr>
          <a:xfrm>
            <a:off x="920750" y="746125"/>
            <a:ext cx="4965700" cy="372586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70" name="Google Shape;270;p4:notes"/>
          <p:cNvSpPr txBox="1"/>
          <p:nvPr>
            <p:ph idx="1" type="body"/>
          </p:nvPr>
        </p:nvSpPr>
        <p:spPr>
          <a:xfrm>
            <a:off x="681037" y="4721225"/>
            <a:ext cx="5443537" cy="4471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1" name="Google Shape;271;p4:notes"/>
          <p:cNvSpPr txBox="1"/>
          <p:nvPr/>
        </p:nvSpPr>
        <p:spPr>
          <a:xfrm>
            <a:off x="3854450" y="9440862"/>
            <a:ext cx="2949575" cy="4968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5" name="Shape 275"/>
        <p:cNvGrpSpPr/>
        <p:nvPr/>
      </p:nvGrpSpPr>
      <p:grpSpPr>
        <a:xfrm>
          <a:off x="0" y="0"/>
          <a:ext cx="0" cy="0"/>
          <a:chOff x="0" y="0"/>
          <a:chExt cx="0" cy="0"/>
        </a:xfrm>
      </p:grpSpPr>
      <p:sp>
        <p:nvSpPr>
          <p:cNvPr id="276" name="Google Shape;276;p5:notes"/>
          <p:cNvSpPr/>
          <p:nvPr>
            <p:ph idx="2" type="sldImg"/>
          </p:nvPr>
        </p:nvSpPr>
        <p:spPr>
          <a:xfrm>
            <a:off x="920750" y="746125"/>
            <a:ext cx="4965700" cy="3725862"/>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524288"/>
            <a:headEnd len="sm" w="sm" type="none"/>
            <a:tailEnd len="sm" w="sm" type="none"/>
          </a:ln>
        </p:spPr>
      </p:sp>
      <p:sp>
        <p:nvSpPr>
          <p:cNvPr id="277" name="Google Shape;277;p5:notes"/>
          <p:cNvSpPr txBox="1"/>
          <p:nvPr>
            <p:ph idx="1" type="body"/>
          </p:nvPr>
        </p:nvSpPr>
        <p:spPr>
          <a:xfrm>
            <a:off x="681037" y="4721225"/>
            <a:ext cx="5443537" cy="4471987"/>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278" name="Google Shape;278;p5:notes"/>
          <p:cNvSpPr txBox="1"/>
          <p:nvPr/>
        </p:nvSpPr>
        <p:spPr>
          <a:xfrm>
            <a:off x="3854450" y="9440862"/>
            <a:ext cx="2949575" cy="4968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800"/>
              <a:buFont typeface="Arial"/>
              <a:buNone/>
            </a:pPr>
            <a:fld id="{00000000-1234-1234-1234-123412341234}" type="slidenum">
              <a:rPr b="0" i="0" lang="en-US" sz="1800" u="none" cap="none" strike="noStrike">
                <a:solidFill>
                  <a:srgbClr val="000000"/>
                </a:solidFill>
                <a:latin typeface="Arial"/>
                <a:ea typeface="Arial"/>
                <a:cs typeface="Arial"/>
                <a:sym typeface="Arial"/>
              </a:rPr>
              <a:t>‹#›</a:t>
            </a:fld>
            <a:endParaRPr b="0" i="0" sz="1400" u="none" cap="none" strike="noStrike">
              <a:solidFill>
                <a:srgbClr val="000000"/>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79" name="Shape 79"/>
        <p:cNvGrpSpPr/>
        <p:nvPr/>
      </p:nvGrpSpPr>
      <p:grpSpPr>
        <a:xfrm>
          <a:off x="0" y="0"/>
          <a:ext cx="0" cy="0"/>
          <a:chOff x="0" y="0"/>
          <a:chExt cx="0" cy="0"/>
        </a:xfrm>
      </p:grpSpPr>
      <p:sp>
        <p:nvSpPr>
          <p:cNvPr id="80" name="Google Shape;80;p11"/>
          <p:cNvSpPr txBox="1"/>
          <p:nvPr>
            <p:ph type="ctrTitle"/>
          </p:nvPr>
        </p:nvSpPr>
        <p:spPr>
          <a:xfrm>
            <a:off x="685800" y="1692275"/>
            <a:ext cx="7772400" cy="1736725"/>
          </a:xfrm>
          <a:prstGeom prst="rect">
            <a:avLst/>
          </a:prstGeom>
          <a:noFill/>
          <a:ln>
            <a:noFill/>
          </a:ln>
        </p:spPr>
        <p:txBody>
          <a:bodyPr anchorCtr="1" anchor="b" bIns="45700" lIns="91425" spcFirstLastPara="1" rIns="91425" wrap="square" tIns="45700">
            <a:noAutofit/>
          </a:bodyPr>
          <a:lstStyle>
            <a:lvl1pPr lvl="0" algn="ctr">
              <a:lnSpc>
                <a:spcPct val="100000"/>
              </a:lnSpc>
              <a:spcBef>
                <a:spcPts val="0"/>
              </a:spcBef>
              <a:spcAft>
                <a:spcPts val="0"/>
              </a:spcAft>
              <a:buSzPts val="1400"/>
              <a:buNone/>
              <a:defRPr sz="54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81" name="Google Shape;81;p11"/>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lvl1pPr lvl="0" algn="ctr">
              <a:lnSpc>
                <a:spcPct val="100000"/>
              </a:lnSpc>
              <a:spcBef>
                <a:spcPts val="640"/>
              </a:spcBef>
              <a:spcAft>
                <a:spcPts val="0"/>
              </a:spcAft>
              <a:buSzPts val="2560"/>
              <a:buFont typeface="Noto Sans Symbols"/>
              <a:buNone/>
              <a:defRPr/>
            </a:lvl1pPr>
            <a:lvl2pPr lvl="1" algn="l">
              <a:lnSpc>
                <a:spcPct val="100000"/>
              </a:lnSpc>
              <a:spcBef>
                <a:spcPts val="360"/>
              </a:spcBef>
              <a:spcAft>
                <a:spcPts val="0"/>
              </a:spcAft>
              <a:buSzPts val="900"/>
              <a:buChar char="●"/>
              <a:defRPr/>
            </a:lvl2pPr>
            <a:lvl3pPr lvl="2" algn="l">
              <a:lnSpc>
                <a:spcPct val="100000"/>
              </a:lnSpc>
              <a:spcBef>
                <a:spcPts val="360"/>
              </a:spcBef>
              <a:spcAft>
                <a:spcPts val="0"/>
              </a:spcAft>
              <a:buSzPts val="1800"/>
              <a:buChar char="•"/>
              <a:defRPr/>
            </a:lvl3pPr>
            <a:lvl4pPr lvl="3" algn="l">
              <a:lnSpc>
                <a:spcPct val="100000"/>
              </a:lnSpc>
              <a:spcBef>
                <a:spcPts val="360"/>
              </a:spcBef>
              <a:spcAft>
                <a:spcPts val="0"/>
              </a:spcAft>
              <a:buSzPts val="900"/>
              <a:buChar char="●"/>
              <a:defRPr/>
            </a:lvl4pPr>
            <a:lvl5pPr lvl="4" algn="l">
              <a:lnSpc>
                <a:spcPct val="100000"/>
              </a:lnSpc>
              <a:spcBef>
                <a:spcPts val="360"/>
              </a:spcBef>
              <a:spcAft>
                <a:spcPts val="0"/>
              </a:spcAft>
              <a:buSzPts val="1800"/>
              <a:buChar char="•"/>
              <a:defRPr/>
            </a:lvl5pPr>
            <a:lvl6pPr lvl="5" algn="l">
              <a:lnSpc>
                <a:spcPct val="100000"/>
              </a:lnSpc>
              <a:spcBef>
                <a:spcPts val="360"/>
              </a:spcBef>
              <a:spcAft>
                <a:spcPts val="0"/>
              </a:spcAft>
              <a:buSzPts val="1800"/>
              <a:buChar char="•"/>
              <a:defRPr/>
            </a:lvl6pPr>
            <a:lvl7pPr lvl="6" algn="l">
              <a:lnSpc>
                <a:spcPct val="100000"/>
              </a:lnSpc>
              <a:spcBef>
                <a:spcPts val="360"/>
              </a:spcBef>
              <a:spcAft>
                <a:spcPts val="0"/>
              </a:spcAft>
              <a:buSzPts val="1800"/>
              <a:buChar char="•"/>
              <a:defRPr/>
            </a:lvl7pPr>
            <a:lvl8pPr lvl="7" algn="l">
              <a:lnSpc>
                <a:spcPct val="100000"/>
              </a:lnSpc>
              <a:spcBef>
                <a:spcPts val="360"/>
              </a:spcBef>
              <a:spcAft>
                <a:spcPts val="0"/>
              </a:spcAft>
              <a:buSzPts val="1800"/>
              <a:buChar char="•"/>
              <a:defRPr/>
            </a:lvl8pPr>
            <a:lvl9pPr lvl="8" algn="l">
              <a:lnSpc>
                <a:spcPct val="100000"/>
              </a:lnSpc>
              <a:spcBef>
                <a:spcPts val="360"/>
              </a:spcBef>
              <a:spcAft>
                <a:spcPts val="0"/>
              </a:spcAft>
              <a:buSzPts val="1800"/>
              <a:buChar char="•"/>
              <a:defRPr/>
            </a:lvl9pPr>
          </a:lstStyle>
          <a:p/>
        </p:txBody>
      </p:sp>
      <p:sp>
        <p:nvSpPr>
          <p:cNvPr id="82" name="Google Shape;82;p11"/>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3" name="Google Shape;83;p11"/>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84" name="Google Shape;84;p11"/>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06" name="Shape 206"/>
        <p:cNvGrpSpPr/>
        <p:nvPr/>
      </p:nvGrpSpPr>
      <p:grpSpPr>
        <a:xfrm>
          <a:off x="0" y="0"/>
          <a:ext cx="0" cy="0"/>
          <a:chOff x="0" y="0"/>
          <a:chExt cx="0" cy="0"/>
        </a:xfrm>
      </p:grpSpPr>
      <p:sp>
        <p:nvSpPr>
          <p:cNvPr id="207" name="Google Shape;207;p21"/>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08" name="Google Shape;208;p21"/>
          <p:cNvSpPr txBox="1"/>
          <p:nvPr>
            <p:ph idx="1" type="body"/>
          </p:nvPr>
        </p:nvSpPr>
        <p:spPr>
          <a:xfrm>
            <a:off x="457200" y="1600200"/>
            <a:ext cx="4038600" cy="4525963"/>
          </a:xfrm>
          <a:prstGeom prst="rect">
            <a:avLst/>
          </a:prstGeom>
          <a:noFill/>
          <a:ln>
            <a:noFill/>
          </a:ln>
        </p:spPr>
        <p:txBody>
          <a:bodyPr anchorCtr="0" anchor="t" bIns="45700" lIns="91425" spcFirstLastPara="1" rIns="91425" wrap="square" tIns="45700">
            <a:noAutofit/>
          </a:bodyPr>
          <a:lstStyle>
            <a:lvl1pPr indent="-370840" lvl="0" marL="457200" algn="l">
              <a:lnSpc>
                <a:spcPct val="100000"/>
              </a:lnSpc>
              <a:spcBef>
                <a:spcPts val="560"/>
              </a:spcBef>
              <a:spcAft>
                <a:spcPts val="0"/>
              </a:spcAft>
              <a:buSzPts val="2240"/>
              <a:buChar char="⮚"/>
              <a:defRPr sz="2800"/>
            </a:lvl1pPr>
            <a:lvl2pPr indent="-304800" lvl="1" marL="914400" algn="l">
              <a:lnSpc>
                <a:spcPct val="100000"/>
              </a:lnSpc>
              <a:spcBef>
                <a:spcPts val="480"/>
              </a:spcBef>
              <a:spcAft>
                <a:spcPts val="0"/>
              </a:spcAft>
              <a:buSzPts val="1200"/>
              <a:buChar char="●"/>
              <a:defRPr sz="2400"/>
            </a:lvl2pPr>
            <a:lvl3pPr indent="-355600" lvl="2" marL="1371600" algn="l">
              <a:lnSpc>
                <a:spcPct val="100000"/>
              </a:lnSpc>
              <a:spcBef>
                <a:spcPts val="400"/>
              </a:spcBef>
              <a:spcAft>
                <a:spcPts val="0"/>
              </a:spcAft>
              <a:buSzPts val="2000"/>
              <a:buFont typeface="Arial"/>
              <a:buChar char="•"/>
              <a:defRPr sz="2000"/>
            </a:lvl3pPr>
            <a:lvl4pPr indent="-285750" lvl="3" marL="1828800" algn="l">
              <a:lnSpc>
                <a:spcPct val="100000"/>
              </a:lnSpc>
              <a:spcBef>
                <a:spcPts val="360"/>
              </a:spcBef>
              <a:spcAft>
                <a:spcPts val="0"/>
              </a:spcAft>
              <a:buSzPts val="900"/>
              <a:buChar char="●"/>
              <a:defRPr sz="1800"/>
            </a:lvl4pPr>
            <a:lvl5pPr indent="-342900" lvl="4" marL="2286000" algn="l">
              <a:lnSpc>
                <a:spcPct val="100000"/>
              </a:lnSpc>
              <a:spcBef>
                <a:spcPts val="360"/>
              </a:spcBef>
              <a:spcAft>
                <a:spcPts val="0"/>
              </a:spcAft>
              <a:buSzPts val="1800"/>
              <a:buFont typeface="Arial"/>
              <a:buChar char="•"/>
              <a:defRPr sz="1800"/>
            </a:lvl5pPr>
            <a:lvl6pPr indent="-342900" lvl="5" marL="2743200" algn="l">
              <a:lnSpc>
                <a:spcPct val="100000"/>
              </a:lnSpc>
              <a:spcBef>
                <a:spcPts val="360"/>
              </a:spcBef>
              <a:spcAft>
                <a:spcPts val="0"/>
              </a:spcAft>
              <a:buSzPts val="1800"/>
              <a:buFont typeface="Arial"/>
              <a:buChar char="•"/>
              <a:defRPr sz="1800"/>
            </a:lvl6pPr>
            <a:lvl7pPr indent="-342900" lvl="6" marL="3200400" algn="l">
              <a:lnSpc>
                <a:spcPct val="100000"/>
              </a:lnSpc>
              <a:spcBef>
                <a:spcPts val="360"/>
              </a:spcBef>
              <a:spcAft>
                <a:spcPts val="0"/>
              </a:spcAft>
              <a:buSzPts val="1800"/>
              <a:buFont typeface="Arial"/>
              <a:buChar char="•"/>
              <a:defRPr sz="1800"/>
            </a:lvl7pPr>
            <a:lvl8pPr indent="-342900" lvl="7" marL="3657600" algn="l">
              <a:lnSpc>
                <a:spcPct val="100000"/>
              </a:lnSpc>
              <a:spcBef>
                <a:spcPts val="360"/>
              </a:spcBef>
              <a:spcAft>
                <a:spcPts val="0"/>
              </a:spcAft>
              <a:buSzPts val="1800"/>
              <a:buFont typeface="Arial"/>
              <a:buChar char="•"/>
              <a:defRPr sz="1800"/>
            </a:lvl8pPr>
            <a:lvl9pPr indent="-342900" lvl="8" marL="4114800" algn="l">
              <a:lnSpc>
                <a:spcPct val="100000"/>
              </a:lnSpc>
              <a:spcBef>
                <a:spcPts val="360"/>
              </a:spcBef>
              <a:spcAft>
                <a:spcPts val="0"/>
              </a:spcAft>
              <a:buSzPts val="1800"/>
              <a:buFont typeface="Arial"/>
              <a:buChar char="•"/>
              <a:defRPr sz="1800"/>
            </a:lvl9pPr>
          </a:lstStyle>
          <a:p/>
        </p:txBody>
      </p:sp>
      <p:sp>
        <p:nvSpPr>
          <p:cNvPr id="209" name="Google Shape;209;p21"/>
          <p:cNvSpPr txBox="1"/>
          <p:nvPr>
            <p:ph idx="2" type="body"/>
          </p:nvPr>
        </p:nvSpPr>
        <p:spPr>
          <a:xfrm>
            <a:off x="4648200" y="1600200"/>
            <a:ext cx="4038600" cy="4525963"/>
          </a:xfrm>
          <a:prstGeom prst="rect">
            <a:avLst/>
          </a:prstGeom>
          <a:noFill/>
          <a:ln>
            <a:noFill/>
          </a:ln>
        </p:spPr>
        <p:txBody>
          <a:bodyPr anchorCtr="0" anchor="t" bIns="45700" lIns="91425" spcFirstLastPara="1" rIns="91425" wrap="square" tIns="45700">
            <a:noAutofit/>
          </a:bodyPr>
          <a:lstStyle>
            <a:lvl1pPr indent="-370840" lvl="0" marL="457200" algn="l">
              <a:lnSpc>
                <a:spcPct val="100000"/>
              </a:lnSpc>
              <a:spcBef>
                <a:spcPts val="560"/>
              </a:spcBef>
              <a:spcAft>
                <a:spcPts val="0"/>
              </a:spcAft>
              <a:buSzPts val="2240"/>
              <a:buChar char="⮚"/>
              <a:defRPr sz="2800"/>
            </a:lvl1pPr>
            <a:lvl2pPr indent="-304800" lvl="1" marL="914400" algn="l">
              <a:lnSpc>
                <a:spcPct val="100000"/>
              </a:lnSpc>
              <a:spcBef>
                <a:spcPts val="480"/>
              </a:spcBef>
              <a:spcAft>
                <a:spcPts val="0"/>
              </a:spcAft>
              <a:buSzPts val="1200"/>
              <a:buChar char="●"/>
              <a:defRPr sz="2400"/>
            </a:lvl2pPr>
            <a:lvl3pPr indent="-355600" lvl="2" marL="1371600" algn="l">
              <a:lnSpc>
                <a:spcPct val="100000"/>
              </a:lnSpc>
              <a:spcBef>
                <a:spcPts val="400"/>
              </a:spcBef>
              <a:spcAft>
                <a:spcPts val="0"/>
              </a:spcAft>
              <a:buSzPts val="2000"/>
              <a:buFont typeface="Arial"/>
              <a:buChar char="•"/>
              <a:defRPr sz="2000"/>
            </a:lvl3pPr>
            <a:lvl4pPr indent="-285750" lvl="3" marL="1828800" algn="l">
              <a:lnSpc>
                <a:spcPct val="100000"/>
              </a:lnSpc>
              <a:spcBef>
                <a:spcPts val="360"/>
              </a:spcBef>
              <a:spcAft>
                <a:spcPts val="0"/>
              </a:spcAft>
              <a:buSzPts val="900"/>
              <a:buChar char="●"/>
              <a:defRPr sz="1800"/>
            </a:lvl4pPr>
            <a:lvl5pPr indent="-342900" lvl="4" marL="2286000" algn="l">
              <a:lnSpc>
                <a:spcPct val="100000"/>
              </a:lnSpc>
              <a:spcBef>
                <a:spcPts val="360"/>
              </a:spcBef>
              <a:spcAft>
                <a:spcPts val="0"/>
              </a:spcAft>
              <a:buSzPts val="1800"/>
              <a:buFont typeface="Arial"/>
              <a:buChar char="•"/>
              <a:defRPr sz="1800"/>
            </a:lvl5pPr>
            <a:lvl6pPr indent="-342900" lvl="5" marL="2743200" algn="l">
              <a:lnSpc>
                <a:spcPct val="100000"/>
              </a:lnSpc>
              <a:spcBef>
                <a:spcPts val="360"/>
              </a:spcBef>
              <a:spcAft>
                <a:spcPts val="0"/>
              </a:spcAft>
              <a:buSzPts val="1800"/>
              <a:buFont typeface="Arial"/>
              <a:buChar char="•"/>
              <a:defRPr sz="1800"/>
            </a:lvl6pPr>
            <a:lvl7pPr indent="-342900" lvl="6" marL="3200400" algn="l">
              <a:lnSpc>
                <a:spcPct val="100000"/>
              </a:lnSpc>
              <a:spcBef>
                <a:spcPts val="360"/>
              </a:spcBef>
              <a:spcAft>
                <a:spcPts val="0"/>
              </a:spcAft>
              <a:buSzPts val="1800"/>
              <a:buFont typeface="Arial"/>
              <a:buChar char="•"/>
              <a:defRPr sz="1800"/>
            </a:lvl7pPr>
            <a:lvl8pPr indent="-342900" lvl="7" marL="3657600" algn="l">
              <a:lnSpc>
                <a:spcPct val="100000"/>
              </a:lnSpc>
              <a:spcBef>
                <a:spcPts val="360"/>
              </a:spcBef>
              <a:spcAft>
                <a:spcPts val="0"/>
              </a:spcAft>
              <a:buSzPts val="1800"/>
              <a:buFont typeface="Arial"/>
              <a:buChar char="•"/>
              <a:defRPr sz="1800"/>
            </a:lvl8pPr>
            <a:lvl9pPr indent="-342900" lvl="8" marL="4114800" algn="l">
              <a:lnSpc>
                <a:spcPct val="100000"/>
              </a:lnSpc>
              <a:spcBef>
                <a:spcPts val="360"/>
              </a:spcBef>
              <a:spcAft>
                <a:spcPts val="0"/>
              </a:spcAft>
              <a:buSzPts val="1800"/>
              <a:buFont typeface="Arial"/>
              <a:buChar char="•"/>
              <a:defRPr sz="1800"/>
            </a:lvl9pPr>
          </a:lstStyle>
          <a:p/>
        </p:txBody>
      </p:sp>
      <p:sp>
        <p:nvSpPr>
          <p:cNvPr id="210" name="Google Shape;210;p21"/>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1" name="Google Shape;211;p21"/>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2" name="Google Shape;212;p21"/>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3" name="Shape 213"/>
        <p:cNvGrpSpPr/>
        <p:nvPr/>
      </p:nvGrpSpPr>
      <p:grpSpPr>
        <a:xfrm>
          <a:off x="0" y="0"/>
          <a:ext cx="0" cy="0"/>
          <a:chOff x="0" y="0"/>
          <a:chExt cx="0" cy="0"/>
        </a:xfrm>
      </p:grpSpPr>
      <p:sp>
        <p:nvSpPr>
          <p:cNvPr id="214" name="Google Shape;214;p22"/>
          <p:cNvSpPr txBox="1"/>
          <p:nvPr>
            <p:ph type="title"/>
          </p:nvPr>
        </p:nvSpPr>
        <p:spPr>
          <a:xfrm>
            <a:off x="722313" y="4406900"/>
            <a:ext cx="7772400" cy="1362075"/>
          </a:xfrm>
          <a:prstGeom prst="rect">
            <a:avLst/>
          </a:prstGeom>
          <a:noFill/>
          <a:ln>
            <a:noFill/>
          </a:ln>
        </p:spPr>
        <p:txBody>
          <a:bodyPr anchorCtr="1" anchor="t" bIns="45700" lIns="91425" spcFirstLastPara="1" rIns="91425" wrap="square" tIns="45700">
            <a:noAutofit/>
          </a:bodyPr>
          <a:lstStyle>
            <a:lvl1pPr lvl="0" algn="l">
              <a:lnSpc>
                <a:spcPct val="100000"/>
              </a:lnSpc>
              <a:spcBef>
                <a:spcPts val="0"/>
              </a:spcBef>
              <a:spcAft>
                <a:spcPts val="0"/>
              </a:spcAft>
              <a:buSzPts val="1400"/>
              <a:buNone/>
              <a:defRPr b="1" sz="4000" cap="none"/>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215" name="Google Shape;215;p22"/>
          <p:cNvSpPr txBox="1"/>
          <p:nvPr>
            <p:ph idx="1" type="body"/>
          </p:nvPr>
        </p:nvSpPr>
        <p:spPr>
          <a:xfrm>
            <a:off x="722313" y="2906713"/>
            <a:ext cx="7772400" cy="1500187"/>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00"/>
              </a:spcBef>
              <a:spcAft>
                <a:spcPts val="0"/>
              </a:spcAft>
              <a:buSzPts val="1600"/>
              <a:buNone/>
              <a:defRPr sz="2000"/>
            </a:lvl1pPr>
            <a:lvl2pPr indent="-228600" lvl="1" marL="914400" algn="l">
              <a:lnSpc>
                <a:spcPct val="100000"/>
              </a:lnSpc>
              <a:spcBef>
                <a:spcPts val="360"/>
              </a:spcBef>
              <a:spcAft>
                <a:spcPts val="0"/>
              </a:spcAft>
              <a:buSzPts val="900"/>
              <a:buNone/>
              <a:defRPr sz="1800"/>
            </a:lvl2pPr>
            <a:lvl3pPr indent="-228600" lvl="2" marL="1371600" algn="l">
              <a:lnSpc>
                <a:spcPct val="100000"/>
              </a:lnSpc>
              <a:spcBef>
                <a:spcPts val="320"/>
              </a:spcBef>
              <a:spcAft>
                <a:spcPts val="0"/>
              </a:spcAft>
              <a:buSzPts val="1600"/>
              <a:buFont typeface="Arial"/>
              <a:buNone/>
              <a:defRPr sz="1600"/>
            </a:lvl3pPr>
            <a:lvl4pPr indent="-228600" lvl="3" marL="1828800" algn="l">
              <a:lnSpc>
                <a:spcPct val="100000"/>
              </a:lnSpc>
              <a:spcBef>
                <a:spcPts val="280"/>
              </a:spcBef>
              <a:spcAft>
                <a:spcPts val="0"/>
              </a:spcAft>
              <a:buSzPts val="700"/>
              <a:buNone/>
              <a:defRPr sz="1400"/>
            </a:lvl4pPr>
            <a:lvl5pPr indent="-228600" lvl="4" marL="2286000" algn="l">
              <a:lnSpc>
                <a:spcPct val="100000"/>
              </a:lnSpc>
              <a:spcBef>
                <a:spcPts val="280"/>
              </a:spcBef>
              <a:spcAft>
                <a:spcPts val="0"/>
              </a:spcAft>
              <a:buSzPts val="1400"/>
              <a:buFont typeface="Arial"/>
              <a:buNone/>
              <a:defRPr sz="1400"/>
            </a:lvl5pPr>
            <a:lvl6pPr indent="-228600" lvl="5" marL="2743200" algn="l">
              <a:lnSpc>
                <a:spcPct val="100000"/>
              </a:lnSpc>
              <a:spcBef>
                <a:spcPts val="280"/>
              </a:spcBef>
              <a:spcAft>
                <a:spcPts val="0"/>
              </a:spcAft>
              <a:buSzPts val="1400"/>
              <a:buFont typeface="Arial"/>
              <a:buNone/>
              <a:defRPr sz="1400"/>
            </a:lvl6pPr>
            <a:lvl7pPr indent="-228600" lvl="6" marL="3200400" algn="l">
              <a:lnSpc>
                <a:spcPct val="100000"/>
              </a:lnSpc>
              <a:spcBef>
                <a:spcPts val="280"/>
              </a:spcBef>
              <a:spcAft>
                <a:spcPts val="0"/>
              </a:spcAft>
              <a:buSzPts val="1400"/>
              <a:buFont typeface="Arial"/>
              <a:buNone/>
              <a:defRPr sz="1400"/>
            </a:lvl7pPr>
            <a:lvl8pPr indent="-228600" lvl="7" marL="3657600" algn="l">
              <a:lnSpc>
                <a:spcPct val="100000"/>
              </a:lnSpc>
              <a:spcBef>
                <a:spcPts val="280"/>
              </a:spcBef>
              <a:spcAft>
                <a:spcPts val="0"/>
              </a:spcAft>
              <a:buSzPts val="1400"/>
              <a:buFont typeface="Arial"/>
              <a:buNone/>
              <a:defRPr sz="1400"/>
            </a:lvl8pPr>
            <a:lvl9pPr indent="-228600" lvl="8" marL="4114800" algn="l">
              <a:lnSpc>
                <a:spcPct val="100000"/>
              </a:lnSpc>
              <a:spcBef>
                <a:spcPts val="280"/>
              </a:spcBef>
              <a:spcAft>
                <a:spcPts val="0"/>
              </a:spcAft>
              <a:buSzPts val="1400"/>
              <a:buFont typeface="Arial"/>
              <a:buNone/>
              <a:defRPr sz="1400"/>
            </a:lvl9pPr>
          </a:lstStyle>
          <a:p/>
        </p:txBody>
      </p:sp>
      <p:sp>
        <p:nvSpPr>
          <p:cNvPr id="216" name="Google Shape;216;p22"/>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7" name="Google Shape;217;p22"/>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18" name="Google Shape;218;p22"/>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56" name="Shape 156"/>
        <p:cNvGrpSpPr/>
        <p:nvPr/>
      </p:nvGrpSpPr>
      <p:grpSpPr>
        <a:xfrm>
          <a:off x="0" y="0"/>
          <a:ext cx="0" cy="0"/>
          <a:chOff x="0" y="0"/>
          <a:chExt cx="0" cy="0"/>
        </a:xfrm>
      </p:grpSpPr>
      <p:sp>
        <p:nvSpPr>
          <p:cNvPr id="157" name="Google Shape;157;p13"/>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58" name="Google Shape;158;p13"/>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20040" lvl="0" marL="457200" algn="l">
              <a:lnSpc>
                <a:spcPct val="100000"/>
              </a:lnSpc>
              <a:spcBef>
                <a:spcPts val="360"/>
              </a:spcBef>
              <a:spcAft>
                <a:spcPts val="0"/>
              </a:spcAft>
              <a:buSzPts val="1440"/>
              <a:buChar char="⮚"/>
              <a:defRPr/>
            </a:lvl1pPr>
            <a:lvl2pPr indent="-285750" lvl="1" marL="914400" algn="l">
              <a:lnSpc>
                <a:spcPct val="100000"/>
              </a:lnSpc>
              <a:spcBef>
                <a:spcPts val="360"/>
              </a:spcBef>
              <a:spcAft>
                <a:spcPts val="0"/>
              </a:spcAft>
              <a:buSzPts val="900"/>
              <a:buChar char="●"/>
              <a:defRPr/>
            </a:lvl2pPr>
            <a:lvl3pPr indent="-342900" lvl="2" marL="1371600" algn="l">
              <a:lnSpc>
                <a:spcPct val="100000"/>
              </a:lnSpc>
              <a:spcBef>
                <a:spcPts val="360"/>
              </a:spcBef>
              <a:spcAft>
                <a:spcPts val="0"/>
              </a:spcAft>
              <a:buSzPts val="1800"/>
              <a:buChar char="•"/>
              <a:defRPr/>
            </a:lvl3pPr>
            <a:lvl4pPr indent="-285750" lvl="3" marL="1828800" algn="l">
              <a:lnSpc>
                <a:spcPct val="100000"/>
              </a:lnSpc>
              <a:spcBef>
                <a:spcPts val="360"/>
              </a:spcBef>
              <a:spcAft>
                <a:spcPts val="0"/>
              </a:spcAft>
              <a:buSzPts val="9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159" name="Google Shape;159;p13"/>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0" name="Google Shape;160;p13"/>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1" name="Google Shape;161;p13"/>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62" name="Shape 162"/>
        <p:cNvGrpSpPr/>
        <p:nvPr/>
      </p:nvGrpSpPr>
      <p:grpSpPr>
        <a:xfrm>
          <a:off x="0" y="0"/>
          <a:ext cx="0" cy="0"/>
          <a:chOff x="0" y="0"/>
          <a:chExt cx="0" cy="0"/>
        </a:xfrm>
      </p:grpSpPr>
      <p:sp>
        <p:nvSpPr>
          <p:cNvPr id="163" name="Google Shape;163;p14"/>
          <p:cNvSpPr txBox="1"/>
          <p:nvPr>
            <p:ph type="title"/>
          </p:nvPr>
        </p:nvSpPr>
        <p:spPr>
          <a:xfrm rot="5400000">
            <a:off x="4733925" y="2173288"/>
            <a:ext cx="5848350" cy="2057400"/>
          </a:xfrm>
          <a:prstGeom prst="rect">
            <a:avLst/>
          </a:prstGeom>
          <a:noFill/>
          <a:ln>
            <a:noFill/>
          </a:ln>
        </p:spPr>
        <p:txBody>
          <a:bodyPr anchorCtr="1"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64" name="Google Shape;164;p14"/>
          <p:cNvSpPr txBox="1"/>
          <p:nvPr>
            <p:ph idx="1" type="body"/>
          </p:nvPr>
        </p:nvSpPr>
        <p:spPr>
          <a:xfrm rot="5400000">
            <a:off x="542925" y="192088"/>
            <a:ext cx="5848350" cy="6019800"/>
          </a:xfrm>
          <a:prstGeom prst="rect">
            <a:avLst/>
          </a:prstGeom>
          <a:noFill/>
          <a:ln>
            <a:noFill/>
          </a:ln>
        </p:spPr>
        <p:txBody>
          <a:bodyPr anchorCtr="0" anchor="t" bIns="45700" lIns="91425" spcFirstLastPara="1" rIns="91425" wrap="square" tIns="45700">
            <a:noAutofit/>
          </a:bodyPr>
          <a:lstStyle>
            <a:lvl1pPr indent="-320040" lvl="0" marL="457200" algn="l">
              <a:lnSpc>
                <a:spcPct val="100000"/>
              </a:lnSpc>
              <a:spcBef>
                <a:spcPts val="360"/>
              </a:spcBef>
              <a:spcAft>
                <a:spcPts val="0"/>
              </a:spcAft>
              <a:buSzPts val="1440"/>
              <a:buChar char="⮚"/>
              <a:defRPr/>
            </a:lvl1pPr>
            <a:lvl2pPr indent="-285750" lvl="1" marL="914400" algn="l">
              <a:lnSpc>
                <a:spcPct val="100000"/>
              </a:lnSpc>
              <a:spcBef>
                <a:spcPts val="360"/>
              </a:spcBef>
              <a:spcAft>
                <a:spcPts val="0"/>
              </a:spcAft>
              <a:buSzPts val="900"/>
              <a:buChar char="●"/>
              <a:defRPr/>
            </a:lvl2pPr>
            <a:lvl3pPr indent="-342900" lvl="2" marL="1371600" algn="l">
              <a:lnSpc>
                <a:spcPct val="100000"/>
              </a:lnSpc>
              <a:spcBef>
                <a:spcPts val="360"/>
              </a:spcBef>
              <a:spcAft>
                <a:spcPts val="0"/>
              </a:spcAft>
              <a:buSzPts val="1800"/>
              <a:buChar char="•"/>
              <a:defRPr/>
            </a:lvl3pPr>
            <a:lvl4pPr indent="-285750" lvl="3" marL="1828800" algn="l">
              <a:lnSpc>
                <a:spcPct val="100000"/>
              </a:lnSpc>
              <a:spcBef>
                <a:spcPts val="360"/>
              </a:spcBef>
              <a:spcAft>
                <a:spcPts val="0"/>
              </a:spcAft>
              <a:buSzPts val="9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165" name="Google Shape;165;p14"/>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6" name="Google Shape;166;p14"/>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67" name="Google Shape;167;p14"/>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68" name="Shape 168"/>
        <p:cNvGrpSpPr/>
        <p:nvPr/>
      </p:nvGrpSpPr>
      <p:grpSpPr>
        <a:xfrm>
          <a:off x="0" y="0"/>
          <a:ext cx="0" cy="0"/>
          <a:chOff x="0" y="0"/>
          <a:chExt cx="0" cy="0"/>
        </a:xfrm>
      </p:grpSpPr>
      <p:sp>
        <p:nvSpPr>
          <p:cNvPr id="169" name="Google Shape;169;p15"/>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0" name="Google Shape;170;p15"/>
          <p:cNvSpPr txBox="1"/>
          <p:nvPr>
            <p:ph idx="1" type="body"/>
          </p:nvPr>
        </p:nvSpPr>
        <p:spPr>
          <a:xfrm rot="5400000">
            <a:off x="2309019" y="-251619"/>
            <a:ext cx="4525962" cy="8229600"/>
          </a:xfrm>
          <a:prstGeom prst="rect">
            <a:avLst/>
          </a:prstGeom>
          <a:noFill/>
          <a:ln>
            <a:noFill/>
          </a:ln>
        </p:spPr>
        <p:txBody>
          <a:bodyPr anchorCtr="0" anchor="t" bIns="45700" lIns="91425" spcFirstLastPara="1" rIns="91425" wrap="square" tIns="45700">
            <a:noAutofit/>
          </a:bodyPr>
          <a:lstStyle>
            <a:lvl1pPr indent="-320040" lvl="0" marL="457200" algn="l">
              <a:lnSpc>
                <a:spcPct val="100000"/>
              </a:lnSpc>
              <a:spcBef>
                <a:spcPts val="360"/>
              </a:spcBef>
              <a:spcAft>
                <a:spcPts val="0"/>
              </a:spcAft>
              <a:buSzPts val="1440"/>
              <a:buChar char="⮚"/>
              <a:defRPr/>
            </a:lvl1pPr>
            <a:lvl2pPr indent="-285750" lvl="1" marL="914400" algn="l">
              <a:lnSpc>
                <a:spcPct val="100000"/>
              </a:lnSpc>
              <a:spcBef>
                <a:spcPts val="360"/>
              </a:spcBef>
              <a:spcAft>
                <a:spcPts val="0"/>
              </a:spcAft>
              <a:buSzPts val="900"/>
              <a:buChar char="●"/>
              <a:defRPr/>
            </a:lvl2pPr>
            <a:lvl3pPr indent="-342900" lvl="2" marL="1371600" algn="l">
              <a:lnSpc>
                <a:spcPct val="100000"/>
              </a:lnSpc>
              <a:spcBef>
                <a:spcPts val="360"/>
              </a:spcBef>
              <a:spcAft>
                <a:spcPts val="0"/>
              </a:spcAft>
              <a:buSzPts val="1800"/>
              <a:buChar char="•"/>
              <a:defRPr/>
            </a:lvl3pPr>
            <a:lvl4pPr indent="-285750" lvl="3" marL="1828800" algn="l">
              <a:lnSpc>
                <a:spcPct val="100000"/>
              </a:lnSpc>
              <a:spcBef>
                <a:spcPts val="360"/>
              </a:spcBef>
              <a:spcAft>
                <a:spcPts val="0"/>
              </a:spcAft>
              <a:buSzPts val="900"/>
              <a:buChar char="●"/>
              <a:defRPr/>
            </a:lvl4pPr>
            <a:lvl5pPr indent="-342900" lvl="4" marL="2286000" algn="l">
              <a:lnSpc>
                <a:spcPct val="100000"/>
              </a:lnSpc>
              <a:spcBef>
                <a:spcPts val="360"/>
              </a:spcBef>
              <a:spcAft>
                <a:spcPts val="0"/>
              </a:spcAft>
              <a:buSzPts val="1800"/>
              <a:buChar char="•"/>
              <a:defRPr/>
            </a:lvl5pPr>
            <a:lvl6pPr indent="-342900" lvl="5" marL="2743200" algn="l">
              <a:lnSpc>
                <a:spcPct val="100000"/>
              </a:lnSpc>
              <a:spcBef>
                <a:spcPts val="360"/>
              </a:spcBef>
              <a:spcAft>
                <a:spcPts val="0"/>
              </a:spcAft>
              <a:buSzPts val="1800"/>
              <a:buChar char="•"/>
              <a:defRPr/>
            </a:lvl6pPr>
            <a:lvl7pPr indent="-342900" lvl="6" marL="3200400" algn="l">
              <a:lnSpc>
                <a:spcPct val="100000"/>
              </a:lnSpc>
              <a:spcBef>
                <a:spcPts val="360"/>
              </a:spcBef>
              <a:spcAft>
                <a:spcPts val="0"/>
              </a:spcAft>
              <a:buSzPts val="1800"/>
              <a:buChar char="•"/>
              <a:defRPr/>
            </a:lvl7pPr>
            <a:lvl8pPr indent="-342900" lvl="7" marL="3657600" algn="l">
              <a:lnSpc>
                <a:spcPct val="100000"/>
              </a:lnSpc>
              <a:spcBef>
                <a:spcPts val="360"/>
              </a:spcBef>
              <a:spcAft>
                <a:spcPts val="0"/>
              </a:spcAft>
              <a:buSzPts val="1800"/>
              <a:buChar char="•"/>
              <a:defRPr/>
            </a:lvl8pPr>
            <a:lvl9pPr indent="-342900" lvl="8" marL="4114800" algn="l">
              <a:lnSpc>
                <a:spcPct val="100000"/>
              </a:lnSpc>
              <a:spcBef>
                <a:spcPts val="360"/>
              </a:spcBef>
              <a:spcAft>
                <a:spcPts val="0"/>
              </a:spcAft>
              <a:buSzPts val="1800"/>
              <a:buChar char="•"/>
              <a:defRPr/>
            </a:lvl9pPr>
          </a:lstStyle>
          <a:p/>
        </p:txBody>
      </p:sp>
      <p:sp>
        <p:nvSpPr>
          <p:cNvPr id="171" name="Google Shape;171;p15"/>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2" name="Google Shape;172;p15"/>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3" name="Google Shape;173;p15"/>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74" name="Shape 174"/>
        <p:cNvGrpSpPr/>
        <p:nvPr/>
      </p:nvGrpSpPr>
      <p:grpSpPr>
        <a:xfrm>
          <a:off x="0" y="0"/>
          <a:ext cx="0" cy="0"/>
          <a:chOff x="0" y="0"/>
          <a:chExt cx="0" cy="0"/>
        </a:xfrm>
      </p:grpSpPr>
      <p:sp>
        <p:nvSpPr>
          <p:cNvPr id="175" name="Google Shape;175;p16"/>
          <p:cNvSpPr txBox="1"/>
          <p:nvPr>
            <p:ph type="title"/>
          </p:nvPr>
        </p:nvSpPr>
        <p:spPr>
          <a:xfrm>
            <a:off x="1792288" y="4800600"/>
            <a:ext cx="5486400" cy="566738"/>
          </a:xfrm>
          <a:prstGeom prst="rect">
            <a:avLst/>
          </a:prstGeom>
          <a:noFill/>
          <a:ln>
            <a:noFill/>
          </a:ln>
        </p:spPr>
        <p:txBody>
          <a:bodyPr anchorCtr="1"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76" name="Google Shape;176;p16"/>
          <p:cNvSpPr/>
          <p:nvPr>
            <p:ph idx="2" type="pic"/>
          </p:nvPr>
        </p:nvSpPr>
        <p:spPr>
          <a:xfrm>
            <a:off x="1792288" y="612775"/>
            <a:ext cx="5486400" cy="4114800"/>
          </a:xfrm>
          <a:prstGeom prst="rect">
            <a:avLst/>
          </a:prstGeom>
          <a:noFill/>
          <a:ln>
            <a:noFill/>
          </a:ln>
        </p:spPr>
      </p:sp>
      <p:sp>
        <p:nvSpPr>
          <p:cNvPr id="177" name="Google Shape;177;p16"/>
          <p:cNvSpPr txBox="1"/>
          <p:nvPr>
            <p:ph idx="1" type="body"/>
          </p:nvPr>
        </p:nvSpPr>
        <p:spPr>
          <a:xfrm>
            <a:off x="1792288" y="5367338"/>
            <a:ext cx="5486400" cy="804862"/>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SzPts val="1120"/>
              <a:buNone/>
              <a:defRPr sz="1400"/>
            </a:lvl1pPr>
            <a:lvl2pPr indent="-228600" lvl="1" marL="914400" algn="l">
              <a:lnSpc>
                <a:spcPct val="100000"/>
              </a:lnSpc>
              <a:spcBef>
                <a:spcPts val="240"/>
              </a:spcBef>
              <a:spcAft>
                <a:spcPts val="0"/>
              </a:spcAft>
              <a:buSzPts val="600"/>
              <a:buNone/>
              <a:defRPr sz="1200"/>
            </a:lvl2pPr>
            <a:lvl3pPr indent="-228600" lvl="2" marL="1371600" algn="l">
              <a:lnSpc>
                <a:spcPct val="100000"/>
              </a:lnSpc>
              <a:spcBef>
                <a:spcPts val="200"/>
              </a:spcBef>
              <a:spcAft>
                <a:spcPts val="0"/>
              </a:spcAft>
              <a:buSzPts val="1000"/>
              <a:buFont typeface="Arial"/>
              <a:buNone/>
              <a:defRPr sz="1000"/>
            </a:lvl3pPr>
            <a:lvl4pPr indent="-228600" lvl="3" marL="1828800" algn="l">
              <a:lnSpc>
                <a:spcPct val="100000"/>
              </a:lnSpc>
              <a:spcBef>
                <a:spcPts val="180"/>
              </a:spcBef>
              <a:spcAft>
                <a:spcPts val="0"/>
              </a:spcAft>
              <a:buSzPts val="450"/>
              <a:buNone/>
              <a:defRPr sz="900"/>
            </a:lvl4pPr>
            <a:lvl5pPr indent="-228600" lvl="4" marL="2286000" algn="l">
              <a:lnSpc>
                <a:spcPct val="100000"/>
              </a:lnSpc>
              <a:spcBef>
                <a:spcPts val="180"/>
              </a:spcBef>
              <a:spcAft>
                <a:spcPts val="0"/>
              </a:spcAft>
              <a:buSzPts val="900"/>
              <a:buFont typeface="Arial"/>
              <a:buNone/>
              <a:defRPr sz="900"/>
            </a:lvl5pPr>
            <a:lvl6pPr indent="-228600" lvl="5" marL="2743200" algn="l">
              <a:lnSpc>
                <a:spcPct val="100000"/>
              </a:lnSpc>
              <a:spcBef>
                <a:spcPts val="180"/>
              </a:spcBef>
              <a:spcAft>
                <a:spcPts val="0"/>
              </a:spcAft>
              <a:buSzPts val="900"/>
              <a:buFont typeface="Arial"/>
              <a:buNone/>
              <a:defRPr sz="900"/>
            </a:lvl6pPr>
            <a:lvl7pPr indent="-228600" lvl="6" marL="3200400" algn="l">
              <a:lnSpc>
                <a:spcPct val="100000"/>
              </a:lnSpc>
              <a:spcBef>
                <a:spcPts val="180"/>
              </a:spcBef>
              <a:spcAft>
                <a:spcPts val="0"/>
              </a:spcAft>
              <a:buSzPts val="900"/>
              <a:buFont typeface="Arial"/>
              <a:buNone/>
              <a:defRPr sz="900"/>
            </a:lvl7pPr>
            <a:lvl8pPr indent="-228600" lvl="7" marL="3657600" algn="l">
              <a:lnSpc>
                <a:spcPct val="100000"/>
              </a:lnSpc>
              <a:spcBef>
                <a:spcPts val="180"/>
              </a:spcBef>
              <a:spcAft>
                <a:spcPts val="0"/>
              </a:spcAft>
              <a:buSzPts val="900"/>
              <a:buFont typeface="Arial"/>
              <a:buNone/>
              <a:defRPr sz="900"/>
            </a:lvl8pPr>
            <a:lvl9pPr indent="-228600" lvl="8" marL="4114800" algn="l">
              <a:lnSpc>
                <a:spcPct val="100000"/>
              </a:lnSpc>
              <a:spcBef>
                <a:spcPts val="180"/>
              </a:spcBef>
              <a:spcAft>
                <a:spcPts val="0"/>
              </a:spcAft>
              <a:buSzPts val="900"/>
              <a:buFont typeface="Arial"/>
              <a:buNone/>
              <a:defRPr sz="900"/>
            </a:lvl9pPr>
          </a:lstStyle>
          <a:p/>
        </p:txBody>
      </p:sp>
      <p:sp>
        <p:nvSpPr>
          <p:cNvPr id="178" name="Google Shape;178;p16"/>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79" name="Google Shape;179;p16"/>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0" name="Google Shape;180;p16"/>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181" name="Shape 181"/>
        <p:cNvGrpSpPr/>
        <p:nvPr/>
      </p:nvGrpSpPr>
      <p:grpSpPr>
        <a:xfrm>
          <a:off x="0" y="0"/>
          <a:ext cx="0" cy="0"/>
          <a:chOff x="0" y="0"/>
          <a:chExt cx="0" cy="0"/>
        </a:xfrm>
      </p:grpSpPr>
      <p:sp>
        <p:nvSpPr>
          <p:cNvPr id="182" name="Google Shape;182;p17"/>
          <p:cNvSpPr txBox="1"/>
          <p:nvPr>
            <p:ph type="title"/>
          </p:nvPr>
        </p:nvSpPr>
        <p:spPr>
          <a:xfrm>
            <a:off x="457200" y="273050"/>
            <a:ext cx="3008313" cy="1162050"/>
          </a:xfrm>
          <a:prstGeom prst="rect">
            <a:avLst/>
          </a:prstGeom>
          <a:noFill/>
          <a:ln>
            <a:noFill/>
          </a:ln>
        </p:spPr>
        <p:txBody>
          <a:bodyPr anchorCtr="1" anchor="b" bIns="45700" lIns="91425" spcFirstLastPara="1" rIns="91425" wrap="square" tIns="45700">
            <a:noAutofit/>
          </a:bodyPr>
          <a:lstStyle>
            <a:lvl1pPr lvl="0" algn="l">
              <a:lnSpc>
                <a:spcPct val="100000"/>
              </a:lnSpc>
              <a:spcBef>
                <a:spcPts val="0"/>
              </a:spcBef>
              <a:spcAft>
                <a:spcPts val="0"/>
              </a:spcAft>
              <a:buSzPts val="1400"/>
              <a:buNone/>
              <a:defRPr b="1" sz="2000"/>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83" name="Google Shape;183;p17"/>
          <p:cNvSpPr txBox="1"/>
          <p:nvPr>
            <p:ph idx="1" type="body"/>
          </p:nvPr>
        </p:nvSpPr>
        <p:spPr>
          <a:xfrm>
            <a:off x="3575050" y="273050"/>
            <a:ext cx="5111750" cy="5853113"/>
          </a:xfrm>
          <a:prstGeom prst="rect">
            <a:avLst/>
          </a:prstGeom>
          <a:noFill/>
          <a:ln>
            <a:noFill/>
          </a:ln>
        </p:spPr>
        <p:txBody>
          <a:bodyPr anchorCtr="0" anchor="t" bIns="45700" lIns="91425" spcFirstLastPara="1" rIns="91425" wrap="square" tIns="45700">
            <a:noAutofit/>
          </a:bodyPr>
          <a:lstStyle>
            <a:lvl1pPr indent="-391160" lvl="0" marL="457200" algn="l">
              <a:lnSpc>
                <a:spcPct val="100000"/>
              </a:lnSpc>
              <a:spcBef>
                <a:spcPts val="640"/>
              </a:spcBef>
              <a:spcAft>
                <a:spcPts val="0"/>
              </a:spcAft>
              <a:buSzPts val="2560"/>
              <a:buChar char="⮚"/>
              <a:defRPr sz="3200"/>
            </a:lvl1pPr>
            <a:lvl2pPr indent="-317500" lvl="1" marL="914400" algn="l">
              <a:lnSpc>
                <a:spcPct val="100000"/>
              </a:lnSpc>
              <a:spcBef>
                <a:spcPts val="560"/>
              </a:spcBef>
              <a:spcAft>
                <a:spcPts val="0"/>
              </a:spcAft>
              <a:buSzPts val="1400"/>
              <a:buChar char="●"/>
              <a:defRPr sz="2800"/>
            </a:lvl2pPr>
            <a:lvl3pPr indent="-381000" lvl="2" marL="1371600" algn="l">
              <a:lnSpc>
                <a:spcPct val="100000"/>
              </a:lnSpc>
              <a:spcBef>
                <a:spcPts val="480"/>
              </a:spcBef>
              <a:spcAft>
                <a:spcPts val="0"/>
              </a:spcAft>
              <a:buSzPts val="2400"/>
              <a:buFont typeface="Arial"/>
              <a:buChar char="•"/>
              <a:defRPr sz="2400"/>
            </a:lvl3pPr>
            <a:lvl4pPr indent="-292100" lvl="3" marL="1828800" algn="l">
              <a:lnSpc>
                <a:spcPct val="100000"/>
              </a:lnSpc>
              <a:spcBef>
                <a:spcPts val="400"/>
              </a:spcBef>
              <a:spcAft>
                <a:spcPts val="0"/>
              </a:spcAft>
              <a:buSzPts val="1000"/>
              <a:buChar char="●"/>
              <a:defRPr sz="2000"/>
            </a:lvl4pPr>
            <a:lvl5pPr indent="-355600" lvl="4" marL="2286000" algn="l">
              <a:lnSpc>
                <a:spcPct val="100000"/>
              </a:lnSpc>
              <a:spcBef>
                <a:spcPts val="400"/>
              </a:spcBef>
              <a:spcAft>
                <a:spcPts val="0"/>
              </a:spcAft>
              <a:buSzPts val="2000"/>
              <a:buFont typeface="Arial"/>
              <a:buChar char="•"/>
              <a:defRPr sz="2000"/>
            </a:lvl5pPr>
            <a:lvl6pPr indent="-355600" lvl="5" marL="2743200" algn="l">
              <a:lnSpc>
                <a:spcPct val="100000"/>
              </a:lnSpc>
              <a:spcBef>
                <a:spcPts val="400"/>
              </a:spcBef>
              <a:spcAft>
                <a:spcPts val="0"/>
              </a:spcAft>
              <a:buSzPts val="2000"/>
              <a:buFont typeface="Arial"/>
              <a:buChar char="•"/>
              <a:defRPr sz="2000"/>
            </a:lvl6pPr>
            <a:lvl7pPr indent="-355600" lvl="6" marL="3200400" algn="l">
              <a:lnSpc>
                <a:spcPct val="100000"/>
              </a:lnSpc>
              <a:spcBef>
                <a:spcPts val="400"/>
              </a:spcBef>
              <a:spcAft>
                <a:spcPts val="0"/>
              </a:spcAft>
              <a:buSzPts val="2000"/>
              <a:buFont typeface="Arial"/>
              <a:buChar char="•"/>
              <a:defRPr sz="2000"/>
            </a:lvl7pPr>
            <a:lvl8pPr indent="-355600" lvl="7" marL="3657600" algn="l">
              <a:lnSpc>
                <a:spcPct val="100000"/>
              </a:lnSpc>
              <a:spcBef>
                <a:spcPts val="400"/>
              </a:spcBef>
              <a:spcAft>
                <a:spcPts val="0"/>
              </a:spcAft>
              <a:buSzPts val="2000"/>
              <a:buFont typeface="Arial"/>
              <a:buChar char="•"/>
              <a:defRPr sz="2000"/>
            </a:lvl8pPr>
            <a:lvl9pPr indent="-355600" lvl="8" marL="4114800" algn="l">
              <a:lnSpc>
                <a:spcPct val="100000"/>
              </a:lnSpc>
              <a:spcBef>
                <a:spcPts val="400"/>
              </a:spcBef>
              <a:spcAft>
                <a:spcPts val="0"/>
              </a:spcAft>
              <a:buSzPts val="2000"/>
              <a:buFont typeface="Arial"/>
              <a:buChar char="•"/>
              <a:defRPr sz="2000"/>
            </a:lvl9pPr>
          </a:lstStyle>
          <a:p/>
        </p:txBody>
      </p:sp>
      <p:sp>
        <p:nvSpPr>
          <p:cNvPr id="184" name="Google Shape;184;p17"/>
          <p:cNvSpPr txBox="1"/>
          <p:nvPr>
            <p:ph idx="2" type="body"/>
          </p:nvPr>
        </p:nvSpPr>
        <p:spPr>
          <a:xfrm>
            <a:off x="457200" y="1435100"/>
            <a:ext cx="3008313" cy="4691063"/>
          </a:xfrm>
          <a:prstGeom prst="rect">
            <a:avLst/>
          </a:prstGeom>
          <a:noFill/>
          <a:ln>
            <a:noFill/>
          </a:ln>
        </p:spPr>
        <p:txBody>
          <a:bodyPr anchorCtr="0" anchor="t" bIns="45700" lIns="91425" spcFirstLastPara="1" rIns="91425" wrap="square" tIns="45700">
            <a:noAutofit/>
          </a:bodyPr>
          <a:lstStyle>
            <a:lvl1pPr indent="-228600" lvl="0" marL="457200" algn="l">
              <a:lnSpc>
                <a:spcPct val="100000"/>
              </a:lnSpc>
              <a:spcBef>
                <a:spcPts val="280"/>
              </a:spcBef>
              <a:spcAft>
                <a:spcPts val="0"/>
              </a:spcAft>
              <a:buSzPts val="1120"/>
              <a:buNone/>
              <a:defRPr sz="1400"/>
            </a:lvl1pPr>
            <a:lvl2pPr indent="-228600" lvl="1" marL="914400" algn="l">
              <a:lnSpc>
                <a:spcPct val="100000"/>
              </a:lnSpc>
              <a:spcBef>
                <a:spcPts val="240"/>
              </a:spcBef>
              <a:spcAft>
                <a:spcPts val="0"/>
              </a:spcAft>
              <a:buSzPts val="600"/>
              <a:buNone/>
              <a:defRPr sz="1200"/>
            </a:lvl2pPr>
            <a:lvl3pPr indent="-228600" lvl="2" marL="1371600" algn="l">
              <a:lnSpc>
                <a:spcPct val="100000"/>
              </a:lnSpc>
              <a:spcBef>
                <a:spcPts val="200"/>
              </a:spcBef>
              <a:spcAft>
                <a:spcPts val="0"/>
              </a:spcAft>
              <a:buSzPts val="1000"/>
              <a:buFont typeface="Arial"/>
              <a:buNone/>
              <a:defRPr sz="1000"/>
            </a:lvl3pPr>
            <a:lvl4pPr indent="-228600" lvl="3" marL="1828800" algn="l">
              <a:lnSpc>
                <a:spcPct val="100000"/>
              </a:lnSpc>
              <a:spcBef>
                <a:spcPts val="180"/>
              </a:spcBef>
              <a:spcAft>
                <a:spcPts val="0"/>
              </a:spcAft>
              <a:buSzPts val="450"/>
              <a:buNone/>
              <a:defRPr sz="900"/>
            </a:lvl4pPr>
            <a:lvl5pPr indent="-228600" lvl="4" marL="2286000" algn="l">
              <a:lnSpc>
                <a:spcPct val="100000"/>
              </a:lnSpc>
              <a:spcBef>
                <a:spcPts val="180"/>
              </a:spcBef>
              <a:spcAft>
                <a:spcPts val="0"/>
              </a:spcAft>
              <a:buSzPts val="900"/>
              <a:buFont typeface="Arial"/>
              <a:buNone/>
              <a:defRPr sz="900"/>
            </a:lvl5pPr>
            <a:lvl6pPr indent="-228600" lvl="5" marL="2743200" algn="l">
              <a:lnSpc>
                <a:spcPct val="100000"/>
              </a:lnSpc>
              <a:spcBef>
                <a:spcPts val="180"/>
              </a:spcBef>
              <a:spcAft>
                <a:spcPts val="0"/>
              </a:spcAft>
              <a:buSzPts val="900"/>
              <a:buFont typeface="Arial"/>
              <a:buNone/>
              <a:defRPr sz="900"/>
            </a:lvl6pPr>
            <a:lvl7pPr indent="-228600" lvl="6" marL="3200400" algn="l">
              <a:lnSpc>
                <a:spcPct val="100000"/>
              </a:lnSpc>
              <a:spcBef>
                <a:spcPts val="180"/>
              </a:spcBef>
              <a:spcAft>
                <a:spcPts val="0"/>
              </a:spcAft>
              <a:buSzPts val="900"/>
              <a:buFont typeface="Arial"/>
              <a:buNone/>
              <a:defRPr sz="900"/>
            </a:lvl7pPr>
            <a:lvl8pPr indent="-228600" lvl="7" marL="3657600" algn="l">
              <a:lnSpc>
                <a:spcPct val="100000"/>
              </a:lnSpc>
              <a:spcBef>
                <a:spcPts val="180"/>
              </a:spcBef>
              <a:spcAft>
                <a:spcPts val="0"/>
              </a:spcAft>
              <a:buSzPts val="900"/>
              <a:buFont typeface="Arial"/>
              <a:buNone/>
              <a:defRPr sz="900"/>
            </a:lvl8pPr>
            <a:lvl9pPr indent="-228600" lvl="8" marL="4114800" algn="l">
              <a:lnSpc>
                <a:spcPct val="100000"/>
              </a:lnSpc>
              <a:spcBef>
                <a:spcPts val="180"/>
              </a:spcBef>
              <a:spcAft>
                <a:spcPts val="0"/>
              </a:spcAft>
              <a:buSzPts val="900"/>
              <a:buFont typeface="Arial"/>
              <a:buNone/>
              <a:defRPr sz="900"/>
            </a:lvl9pPr>
          </a:lstStyle>
          <a:p/>
        </p:txBody>
      </p:sp>
      <p:sp>
        <p:nvSpPr>
          <p:cNvPr id="185" name="Google Shape;185;p17"/>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6" name="Google Shape;186;p17"/>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87" name="Google Shape;187;p17"/>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88" name="Shape 188"/>
        <p:cNvGrpSpPr/>
        <p:nvPr/>
      </p:nvGrpSpPr>
      <p:grpSpPr>
        <a:xfrm>
          <a:off x="0" y="0"/>
          <a:ext cx="0" cy="0"/>
          <a:chOff x="0" y="0"/>
          <a:chExt cx="0" cy="0"/>
        </a:xfrm>
      </p:grpSpPr>
      <p:sp>
        <p:nvSpPr>
          <p:cNvPr id="189" name="Google Shape;189;p18"/>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0" name="Google Shape;190;p18"/>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1" name="Google Shape;191;p18"/>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192" name="Shape 192"/>
        <p:cNvGrpSpPr/>
        <p:nvPr/>
      </p:nvGrpSpPr>
      <p:grpSpPr>
        <a:xfrm>
          <a:off x="0" y="0"/>
          <a:ext cx="0" cy="0"/>
          <a:chOff x="0" y="0"/>
          <a:chExt cx="0" cy="0"/>
        </a:xfrm>
      </p:grpSpPr>
      <p:sp>
        <p:nvSpPr>
          <p:cNvPr id="193" name="Google Shape;193;p19"/>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4" name="Google Shape;194;p19"/>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5" name="Google Shape;195;p19"/>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196" name="Google Shape;196;p19"/>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197" name="Shape 197"/>
        <p:cNvGrpSpPr/>
        <p:nvPr/>
      </p:nvGrpSpPr>
      <p:grpSpPr>
        <a:xfrm>
          <a:off x="0" y="0"/>
          <a:ext cx="0" cy="0"/>
          <a:chOff x="0" y="0"/>
          <a:chExt cx="0" cy="0"/>
        </a:xfrm>
      </p:grpSpPr>
      <p:sp>
        <p:nvSpPr>
          <p:cNvPr id="198" name="Google Shape;198;p20"/>
          <p:cNvSpPr txBox="1"/>
          <p:nvPr>
            <p:ph type="title"/>
          </p:nvPr>
        </p:nvSpPr>
        <p:spPr>
          <a:xfrm>
            <a:off x="457200" y="274638"/>
            <a:ext cx="8229600" cy="1143000"/>
          </a:xfrm>
          <a:prstGeom prst="rect">
            <a:avLst/>
          </a:prstGeom>
          <a:noFill/>
          <a:ln>
            <a:noFill/>
          </a:ln>
        </p:spPr>
        <p:txBody>
          <a:bodyPr anchorCtr="1" anchor="ctr" bIns="45700" lIns="91425" spcFirstLastPara="1" rIns="91425" wrap="square" tIns="45700">
            <a:noAutofit/>
          </a:bodyPr>
          <a:lstStyle>
            <a:lvl1pPr lvl="0" algn="ctr">
              <a:lnSpc>
                <a:spcPct val="100000"/>
              </a:lnSpc>
              <a:spcBef>
                <a:spcPts val="0"/>
              </a:spcBef>
              <a:spcAft>
                <a:spcPts val="0"/>
              </a:spcAft>
              <a:buSzPts val="1400"/>
              <a:buNone/>
              <a:defRPr/>
            </a:lvl1pPr>
            <a:lvl2pPr lvl="1" algn="ctr">
              <a:lnSpc>
                <a:spcPct val="100000"/>
              </a:lnSpc>
              <a:spcBef>
                <a:spcPts val="0"/>
              </a:spcBef>
              <a:spcAft>
                <a:spcPts val="0"/>
              </a:spcAft>
              <a:buSzPts val="1400"/>
              <a:buNone/>
              <a:defRPr/>
            </a:lvl2pPr>
            <a:lvl3pPr lvl="2" algn="ctr">
              <a:lnSpc>
                <a:spcPct val="100000"/>
              </a:lnSpc>
              <a:spcBef>
                <a:spcPts val="0"/>
              </a:spcBef>
              <a:spcAft>
                <a:spcPts val="0"/>
              </a:spcAft>
              <a:buSzPts val="1400"/>
              <a:buNone/>
              <a:defRPr/>
            </a:lvl3pPr>
            <a:lvl4pPr lvl="3" algn="ctr">
              <a:lnSpc>
                <a:spcPct val="100000"/>
              </a:lnSpc>
              <a:spcBef>
                <a:spcPts val="0"/>
              </a:spcBef>
              <a:spcAft>
                <a:spcPts val="0"/>
              </a:spcAft>
              <a:buSzPts val="1400"/>
              <a:buNone/>
              <a:defRPr/>
            </a:lvl4pPr>
            <a:lvl5pPr lvl="4" algn="ctr">
              <a:lnSpc>
                <a:spcPct val="100000"/>
              </a:lnSpc>
              <a:spcBef>
                <a:spcPts val="0"/>
              </a:spcBef>
              <a:spcAft>
                <a:spcPts val="0"/>
              </a:spcAft>
              <a:buSzPts val="1400"/>
              <a:buNone/>
              <a:defRPr/>
            </a:lvl5pPr>
            <a:lvl6pPr lvl="5" algn="ctr">
              <a:lnSpc>
                <a:spcPct val="100000"/>
              </a:lnSpc>
              <a:spcBef>
                <a:spcPts val="0"/>
              </a:spcBef>
              <a:spcAft>
                <a:spcPts val="0"/>
              </a:spcAft>
              <a:buSzPts val="1400"/>
              <a:buNone/>
              <a:defRPr/>
            </a:lvl6pPr>
            <a:lvl7pPr lvl="6" algn="ctr">
              <a:lnSpc>
                <a:spcPct val="100000"/>
              </a:lnSpc>
              <a:spcBef>
                <a:spcPts val="0"/>
              </a:spcBef>
              <a:spcAft>
                <a:spcPts val="0"/>
              </a:spcAft>
              <a:buSzPts val="1400"/>
              <a:buNone/>
              <a:defRPr/>
            </a:lvl7pPr>
            <a:lvl8pPr lvl="7" algn="ctr">
              <a:lnSpc>
                <a:spcPct val="100000"/>
              </a:lnSpc>
              <a:spcBef>
                <a:spcPts val="0"/>
              </a:spcBef>
              <a:spcAft>
                <a:spcPts val="0"/>
              </a:spcAft>
              <a:buSzPts val="1400"/>
              <a:buNone/>
              <a:defRPr/>
            </a:lvl8pPr>
            <a:lvl9pPr lvl="8" algn="ctr">
              <a:lnSpc>
                <a:spcPct val="100000"/>
              </a:lnSpc>
              <a:spcBef>
                <a:spcPts val="0"/>
              </a:spcBef>
              <a:spcAft>
                <a:spcPts val="0"/>
              </a:spcAft>
              <a:buSzPts val="1400"/>
              <a:buNone/>
              <a:defRPr/>
            </a:lvl9pPr>
          </a:lstStyle>
          <a:p/>
        </p:txBody>
      </p:sp>
      <p:sp>
        <p:nvSpPr>
          <p:cNvPr id="199" name="Google Shape;199;p20"/>
          <p:cNvSpPr txBox="1"/>
          <p:nvPr>
            <p:ph idx="1" type="body"/>
          </p:nvPr>
        </p:nvSpPr>
        <p:spPr>
          <a:xfrm>
            <a:off x="457200" y="1535113"/>
            <a:ext cx="4040188"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SzPts val="1920"/>
              <a:buNone/>
              <a:defRPr b="1" sz="2400"/>
            </a:lvl1pPr>
            <a:lvl2pPr indent="-228600" lvl="1" marL="914400" algn="l">
              <a:lnSpc>
                <a:spcPct val="100000"/>
              </a:lnSpc>
              <a:spcBef>
                <a:spcPts val="400"/>
              </a:spcBef>
              <a:spcAft>
                <a:spcPts val="0"/>
              </a:spcAft>
              <a:buSzPts val="1000"/>
              <a:buNone/>
              <a:defRPr b="1" sz="2000"/>
            </a:lvl2pPr>
            <a:lvl3pPr indent="-228600" lvl="2" marL="1371600" algn="l">
              <a:lnSpc>
                <a:spcPct val="100000"/>
              </a:lnSpc>
              <a:spcBef>
                <a:spcPts val="360"/>
              </a:spcBef>
              <a:spcAft>
                <a:spcPts val="0"/>
              </a:spcAft>
              <a:buSzPts val="1800"/>
              <a:buFont typeface="Arial"/>
              <a:buNone/>
              <a:defRPr b="1" sz="1800"/>
            </a:lvl3pPr>
            <a:lvl4pPr indent="-228600" lvl="3" marL="1828800" algn="l">
              <a:lnSpc>
                <a:spcPct val="100000"/>
              </a:lnSpc>
              <a:spcBef>
                <a:spcPts val="320"/>
              </a:spcBef>
              <a:spcAft>
                <a:spcPts val="0"/>
              </a:spcAft>
              <a:buSzPts val="800"/>
              <a:buNone/>
              <a:defRPr b="1" sz="1600"/>
            </a:lvl4pPr>
            <a:lvl5pPr indent="-228600" lvl="4" marL="2286000" algn="l">
              <a:lnSpc>
                <a:spcPct val="100000"/>
              </a:lnSpc>
              <a:spcBef>
                <a:spcPts val="320"/>
              </a:spcBef>
              <a:spcAft>
                <a:spcPts val="0"/>
              </a:spcAft>
              <a:buSzPts val="1600"/>
              <a:buFont typeface="Arial"/>
              <a:buNone/>
              <a:defRPr b="1" sz="1600"/>
            </a:lvl5pPr>
            <a:lvl6pPr indent="-228600" lvl="5" marL="2743200" algn="l">
              <a:lnSpc>
                <a:spcPct val="100000"/>
              </a:lnSpc>
              <a:spcBef>
                <a:spcPts val="320"/>
              </a:spcBef>
              <a:spcAft>
                <a:spcPts val="0"/>
              </a:spcAft>
              <a:buSzPts val="1600"/>
              <a:buFont typeface="Arial"/>
              <a:buNone/>
              <a:defRPr b="1" sz="1600"/>
            </a:lvl6pPr>
            <a:lvl7pPr indent="-228600" lvl="6" marL="3200400" algn="l">
              <a:lnSpc>
                <a:spcPct val="100000"/>
              </a:lnSpc>
              <a:spcBef>
                <a:spcPts val="320"/>
              </a:spcBef>
              <a:spcAft>
                <a:spcPts val="0"/>
              </a:spcAft>
              <a:buSzPts val="1600"/>
              <a:buFont typeface="Arial"/>
              <a:buNone/>
              <a:defRPr b="1" sz="1600"/>
            </a:lvl7pPr>
            <a:lvl8pPr indent="-228600" lvl="7" marL="3657600" algn="l">
              <a:lnSpc>
                <a:spcPct val="100000"/>
              </a:lnSpc>
              <a:spcBef>
                <a:spcPts val="320"/>
              </a:spcBef>
              <a:spcAft>
                <a:spcPts val="0"/>
              </a:spcAft>
              <a:buSzPts val="1600"/>
              <a:buFont typeface="Arial"/>
              <a:buNone/>
              <a:defRPr b="1" sz="1600"/>
            </a:lvl8pPr>
            <a:lvl9pPr indent="-228600" lvl="8" marL="4114800" algn="l">
              <a:lnSpc>
                <a:spcPct val="100000"/>
              </a:lnSpc>
              <a:spcBef>
                <a:spcPts val="320"/>
              </a:spcBef>
              <a:spcAft>
                <a:spcPts val="0"/>
              </a:spcAft>
              <a:buSzPts val="1600"/>
              <a:buFont typeface="Arial"/>
              <a:buNone/>
              <a:defRPr b="1" sz="1600"/>
            </a:lvl9pPr>
          </a:lstStyle>
          <a:p/>
        </p:txBody>
      </p:sp>
      <p:sp>
        <p:nvSpPr>
          <p:cNvPr id="200" name="Google Shape;200;p20"/>
          <p:cNvSpPr txBox="1"/>
          <p:nvPr>
            <p:ph idx="2" type="body"/>
          </p:nvPr>
        </p:nvSpPr>
        <p:spPr>
          <a:xfrm>
            <a:off x="457200" y="2174875"/>
            <a:ext cx="4040188" cy="3951288"/>
          </a:xfrm>
          <a:prstGeom prst="rect">
            <a:avLst/>
          </a:prstGeom>
          <a:noFill/>
          <a:ln>
            <a:noFill/>
          </a:ln>
        </p:spPr>
        <p:txBody>
          <a:bodyPr anchorCtr="0" anchor="t" bIns="45700" lIns="91425" spcFirstLastPara="1" rIns="91425" wrap="square" tIns="45700">
            <a:noAutofit/>
          </a:bodyPr>
          <a:lstStyle>
            <a:lvl1pPr indent="-350520" lvl="0" marL="457200" algn="l">
              <a:lnSpc>
                <a:spcPct val="100000"/>
              </a:lnSpc>
              <a:spcBef>
                <a:spcPts val="480"/>
              </a:spcBef>
              <a:spcAft>
                <a:spcPts val="0"/>
              </a:spcAft>
              <a:buSzPts val="1920"/>
              <a:buChar char="⮚"/>
              <a:defRPr sz="2400"/>
            </a:lvl1pPr>
            <a:lvl2pPr indent="-292100" lvl="1" marL="914400" algn="l">
              <a:lnSpc>
                <a:spcPct val="100000"/>
              </a:lnSpc>
              <a:spcBef>
                <a:spcPts val="400"/>
              </a:spcBef>
              <a:spcAft>
                <a:spcPts val="0"/>
              </a:spcAft>
              <a:buSzPts val="1000"/>
              <a:buChar char="●"/>
              <a:defRPr sz="2000"/>
            </a:lvl2pPr>
            <a:lvl3pPr indent="-342900" lvl="2" marL="1371600" algn="l">
              <a:lnSpc>
                <a:spcPct val="100000"/>
              </a:lnSpc>
              <a:spcBef>
                <a:spcPts val="360"/>
              </a:spcBef>
              <a:spcAft>
                <a:spcPts val="0"/>
              </a:spcAft>
              <a:buSzPts val="1800"/>
              <a:buFont typeface="Arial"/>
              <a:buChar char="•"/>
              <a:defRPr sz="1800"/>
            </a:lvl3pPr>
            <a:lvl4pPr indent="-279400" lvl="3" marL="1828800" algn="l">
              <a:lnSpc>
                <a:spcPct val="100000"/>
              </a:lnSpc>
              <a:spcBef>
                <a:spcPts val="320"/>
              </a:spcBef>
              <a:spcAft>
                <a:spcPts val="0"/>
              </a:spcAft>
              <a:buSzPts val="800"/>
              <a:buChar char="●"/>
              <a:defRPr sz="1600"/>
            </a:lvl4pPr>
            <a:lvl5pPr indent="-330200" lvl="4" marL="2286000" algn="l">
              <a:lnSpc>
                <a:spcPct val="100000"/>
              </a:lnSpc>
              <a:spcBef>
                <a:spcPts val="320"/>
              </a:spcBef>
              <a:spcAft>
                <a:spcPts val="0"/>
              </a:spcAft>
              <a:buSzPts val="1600"/>
              <a:buFont typeface="Arial"/>
              <a:buChar char="•"/>
              <a:defRPr sz="1600"/>
            </a:lvl5pPr>
            <a:lvl6pPr indent="-330200" lvl="5" marL="2743200" algn="l">
              <a:lnSpc>
                <a:spcPct val="100000"/>
              </a:lnSpc>
              <a:spcBef>
                <a:spcPts val="320"/>
              </a:spcBef>
              <a:spcAft>
                <a:spcPts val="0"/>
              </a:spcAft>
              <a:buSzPts val="1600"/>
              <a:buFont typeface="Arial"/>
              <a:buChar char="•"/>
              <a:defRPr sz="1600"/>
            </a:lvl6pPr>
            <a:lvl7pPr indent="-330200" lvl="6" marL="3200400" algn="l">
              <a:lnSpc>
                <a:spcPct val="100000"/>
              </a:lnSpc>
              <a:spcBef>
                <a:spcPts val="320"/>
              </a:spcBef>
              <a:spcAft>
                <a:spcPts val="0"/>
              </a:spcAft>
              <a:buSzPts val="1600"/>
              <a:buFont typeface="Arial"/>
              <a:buChar char="•"/>
              <a:defRPr sz="1600"/>
            </a:lvl7pPr>
            <a:lvl8pPr indent="-330200" lvl="7" marL="3657600" algn="l">
              <a:lnSpc>
                <a:spcPct val="100000"/>
              </a:lnSpc>
              <a:spcBef>
                <a:spcPts val="320"/>
              </a:spcBef>
              <a:spcAft>
                <a:spcPts val="0"/>
              </a:spcAft>
              <a:buSzPts val="1600"/>
              <a:buFont typeface="Arial"/>
              <a:buChar char="•"/>
              <a:defRPr sz="1600"/>
            </a:lvl8pPr>
            <a:lvl9pPr indent="-330200" lvl="8" marL="4114800" algn="l">
              <a:lnSpc>
                <a:spcPct val="100000"/>
              </a:lnSpc>
              <a:spcBef>
                <a:spcPts val="320"/>
              </a:spcBef>
              <a:spcAft>
                <a:spcPts val="0"/>
              </a:spcAft>
              <a:buSzPts val="1600"/>
              <a:buFont typeface="Arial"/>
              <a:buChar char="•"/>
              <a:defRPr sz="1600"/>
            </a:lvl9pPr>
          </a:lstStyle>
          <a:p/>
        </p:txBody>
      </p:sp>
      <p:sp>
        <p:nvSpPr>
          <p:cNvPr id="201" name="Google Shape;201;p20"/>
          <p:cNvSpPr txBox="1"/>
          <p:nvPr>
            <p:ph idx="3" type="body"/>
          </p:nvPr>
        </p:nvSpPr>
        <p:spPr>
          <a:xfrm>
            <a:off x="4645025" y="1535113"/>
            <a:ext cx="4041775" cy="639762"/>
          </a:xfrm>
          <a:prstGeom prst="rect">
            <a:avLst/>
          </a:prstGeom>
          <a:noFill/>
          <a:ln>
            <a:noFill/>
          </a:ln>
        </p:spPr>
        <p:txBody>
          <a:bodyPr anchorCtr="0" anchor="b" bIns="45700" lIns="91425" spcFirstLastPara="1" rIns="91425" wrap="square" tIns="45700">
            <a:noAutofit/>
          </a:bodyPr>
          <a:lstStyle>
            <a:lvl1pPr indent="-228600" lvl="0" marL="457200" algn="l">
              <a:lnSpc>
                <a:spcPct val="100000"/>
              </a:lnSpc>
              <a:spcBef>
                <a:spcPts val="480"/>
              </a:spcBef>
              <a:spcAft>
                <a:spcPts val="0"/>
              </a:spcAft>
              <a:buSzPts val="1920"/>
              <a:buNone/>
              <a:defRPr b="1" sz="2400"/>
            </a:lvl1pPr>
            <a:lvl2pPr indent="-228600" lvl="1" marL="914400" algn="l">
              <a:lnSpc>
                <a:spcPct val="100000"/>
              </a:lnSpc>
              <a:spcBef>
                <a:spcPts val="400"/>
              </a:spcBef>
              <a:spcAft>
                <a:spcPts val="0"/>
              </a:spcAft>
              <a:buSzPts val="1000"/>
              <a:buNone/>
              <a:defRPr b="1" sz="2000"/>
            </a:lvl2pPr>
            <a:lvl3pPr indent="-228600" lvl="2" marL="1371600" algn="l">
              <a:lnSpc>
                <a:spcPct val="100000"/>
              </a:lnSpc>
              <a:spcBef>
                <a:spcPts val="360"/>
              </a:spcBef>
              <a:spcAft>
                <a:spcPts val="0"/>
              </a:spcAft>
              <a:buSzPts val="1800"/>
              <a:buFont typeface="Arial"/>
              <a:buNone/>
              <a:defRPr b="1" sz="1800"/>
            </a:lvl3pPr>
            <a:lvl4pPr indent="-228600" lvl="3" marL="1828800" algn="l">
              <a:lnSpc>
                <a:spcPct val="100000"/>
              </a:lnSpc>
              <a:spcBef>
                <a:spcPts val="320"/>
              </a:spcBef>
              <a:spcAft>
                <a:spcPts val="0"/>
              </a:spcAft>
              <a:buSzPts val="800"/>
              <a:buNone/>
              <a:defRPr b="1" sz="1600"/>
            </a:lvl4pPr>
            <a:lvl5pPr indent="-228600" lvl="4" marL="2286000" algn="l">
              <a:lnSpc>
                <a:spcPct val="100000"/>
              </a:lnSpc>
              <a:spcBef>
                <a:spcPts val="320"/>
              </a:spcBef>
              <a:spcAft>
                <a:spcPts val="0"/>
              </a:spcAft>
              <a:buSzPts val="1600"/>
              <a:buFont typeface="Arial"/>
              <a:buNone/>
              <a:defRPr b="1" sz="1600"/>
            </a:lvl5pPr>
            <a:lvl6pPr indent="-228600" lvl="5" marL="2743200" algn="l">
              <a:lnSpc>
                <a:spcPct val="100000"/>
              </a:lnSpc>
              <a:spcBef>
                <a:spcPts val="320"/>
              </a:spcBef>
              <a:spcAft>
                <a:spcPts val="0"/>
              </a:spcAft>
              <a:buSzPts val="1600"/>
              <a:buFont typeface="Arial"/>
              <a:buNone/>
              <a:defRPr b="1" sz="1600"/>
            </a:lvl6pPr>
            <a:lvl7pPr indent="-228600" lvl="6" marL="3200400" algn="l">
              <a:lnSpc>
                <a:spcPct val="100000"/>
              </a:lnSpc>
              <a:spcBef>
                <a:spcPts val="320"/>
              </a:spcBef>
              <a:spcAft>
                <a:spcPts val="0"/>
              </a:spcAft>
              <a:buSzPts val="1600"/>
              <a:buFont typeface="Arial"/>
              <a:buNone/>
              <a:defRPr b="1" sz="1600"/>
            </a:lvl7pPr>
            <a:lvl8pPr indent="-228600" lvl="7" marL="3657600" algn="l">
              <a:lnSpc>
                <a:spcPct val="100000"/>
              </a:lnSpc>
              <a:spcBef>
                <a:spcPts val="320"/>
              </a:spcBef>
              <a:spcAft>
                <a:spcPts val="0"/>
              </a:spcAft>
              <a:buSzPts val="1600"/>
              <a:buFont typeface="Arial"/>
              <a:buNone/>
              <a:defRPr b="1" sz="1600"/>
            </a:lvl8pPr>
            <a:lvl9pPr indent="-228600" lvl="8" marL="4114800" algn="l">
              <a:lnSpc>
                <a:spcPct val="100000"/>
              </a:lnSpc>
              <a:spcBef>
                <a:spcPts val="320"/>
              </a:spcBef>
              <a:spcAft>
                <a:spcPts val="0"/>
              </a:spcAft>
              <a:buSzPts val="1600"/>
              <a:buFont typeface="Arial"/>
              <a:buNone/>
              <a:defRPr b="1" sz="1600"/>
            </a:lvl9pPr>
          </a:lstStyle>
          <a:p/>
        </p:txBody>
      </p:sp>
      <p:sp>
        <p:nvSpPr>
          <p:cNvPr id="202" name="Google Shape;202;p20"/>
          <p:cNvSpPr txBox="1"/>
          <p:nvPr>
            <p:ph idx="4" type="body"/>
          </p:nvPr>
        </p:nvSpPr>
        <p:spPr>
          <a:xfrm>
            <a:off x="4645025" y="2174875"/>
            <a:ext cx="4041775" cy="3951288"/>
          </a:xfrm>
          <a:prstGeom prst="rect">
            <a:avLst/>
          </a:prstGeom>
          <a:noFill/>
          <a:ln>
            <a:noFill/>
          </a:ln>
        </p:spPr>
        <p:txBody>
          <a:bodyPr anchorCtr="0" anchor="t" bIns="45700" lIns="91425" spcFirstLastPara="1" rIns="91425" wrap="square" tIns="45700">
            <a:noAutofit/>
          </a:bodyPr>
          <a:lstStyle>
            <a:lvl1pPr indent="-350520" lvl="0" marL="457200" algn="l">
              <a:lnSpc>
                <a:spcPct val="100000"/>
              </a:lnSpc>
              <a:spcBef>
                <a:spcPts val="480"/>
              </a:spcBef>
              <a:spcAft>
                <a:spcPts val="0"/>
              </a:spcAft>
              <a:buSzPts val="1920"/>
              <a:buChar char="⮚"/>
              <a:defRPr sz="2400"/>
            </a:lvl1pPr>
            <a:lvl2pPr indent="-292100" lvl="1" marL="914400" algn="l">
              <a:lnSpc>
                <a:spcPct val="100000"/>
              </a:lnSpc>
              <a:spcBef>
                <a:spcPts val="400"/>
              </a:spcBef>
              <a:spcAft>
                <a:spcPts val="0"/>
              </a:spcAft>
              <a:buSzPts val="1000"/>
              <a:buChar char="●"/>
              <a:defRPr sz="2000"/>
            </a:lvl2pPr>
            <a:lvl3pPr indent="-342900" lvl="2" marL="1371600" algn="l">
              <a:lnSpc>
                <a:spcPct val="100000"/>
              </a:lnSpc>
              <a:spcBef>
                <a:spcPts val="360"/>
              </a:spcBef>
              <a:spcAft>
                <a:spcPts val="0"/>
              </a:spcAft>
              <a:buSzPts val="1800"/>
              <a:buFont typeface="Arial"/>
              <a:buChar char="•"/>
              <a:defRPr sz="1800"/>
            </a:lvl3pPr>
            <a:lvl4pPr indent="-279400" lvl="3" marL="1828800" algn="l">
              <a:lnSpc>
                <a:spcPct val="100000"/>
              </a:lnSpc>
              <a:spcBef>
                <a:spcPts val="320"/>
              </a:spcBef>
              <a:spcAft>
                <a:spcPts val="0"/>
              </a:spcAft>
              <a:buSzPts val="800"/>
              <a:buChar char="●"/>
              <a:defRPr sz="1600"/>
            </a:lvl4pPr>
            <a:lvl5pPr indent="-330200" lvl="4" marL="2286000" algn="l">
              <a:lnSpc>
                <a:spcPct val="100000"/>
              </a:lnSpc>
              <a:spcBef>
                <a:spcPts val="320"/>
              </a:spcBef>
              <a:spcAft>
                <a:spcPts val="0"/>
              </a:spcAft>
              <a:buSzPts val="1600"/>
              <a:buFont typeface="Arial"/>
              <a:buChar char="•"/>
              <a:defRPr sz="1600"/>
            </a:lvl5pPr>
            <a:lvl6pPr indent="-330200" lvl="5" marL="2743200" algn="l">
              <a:lnSpc>
                <a:spcPct val="100000"/>
              </a:lnSpc>
              <a:spcBef>
                <a:spcPts val="320"/>
              </a:spcBef>
              <a:spcAft>
                <a:spcPts val="0"/>
              </a:spcAft>
              <a:buSzPts val="1600"/>
              <a:buFont typeface="Arial"/>
              <a:buChar char="•"/>
              <a:defRPr sz="1600"/>
            </a:lvl6pPr>
            <a:lvl7pPr indent="-330200" lvl="6" marL="3200400" algn="l">
              <a:lnSpc>
                <a:spcPct val="100000"/>
              </a:lnSpc>
              <a:spcBef>
                <a:spcPts val="320"/>
              </a:spcBef>
              <a:spcAft>
                <a:spcPts val="0"/>
              </a:spcAft>
              <a:buSzPts val="1600"/>
              <a:buFont typeface="Arial"/>
              <a:buChar char="•"/>
              <a:defRPr sz="1600"/>
            </a:lvl7pPr>
            <a:lvl8pPr indent="-330200" lvl="7" marL="3657600" algn="l">
              <a:lnSpc>
                <a:spcPct val="100000"/>
              </a:lnSpc>
              <a:spcBef>
                <a:spcPts val="320"/>
              </a:spcBef>
              <a:spcAft>
                <a:spcPts val="0"/>
              </a:spcAft>
              <a:buSzPts val="1600"/>
              <a:buFont typeface="Arial"/>
              <a:buChar char="•"/>
              <a:defRPr sz="1600"/>
            </a:lvl8pPr>
            <a:lvl9pPr indent="-330200" lvl="8" marL="4114800" algn="l">
              <a:lnSpc>
                <a:spcPct val="100000"/>
              </a:lnSpc>
              <a:spcBef>
                <a:spcPts val="320"/>
              </a:spcBef>
              <a:spcAft>
                <a:spcPts val="0"/>
              </a:spcAft>
              <a:buSzPts val="1600"/>
              <a:buFont typeface="Arial"/>
              <a:buChar char="•"/>
              <a:defRPr sz="1600"/>
            </a:lvl9pPr>
          </a:lstStyle>
          <a:p/>
        </p:txBody>
      </p:sp>
      <p:sp>
        <p:nvSpPr>
          <p:cNvPr id="203" name="Google Shape;203;p20"/>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4" name="Google Shape;204;p20"/>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p:txBody>
      </p:sp>
      <p:sp>
        <p:nvSpPr>
          <p:cNvPr id="205" name="Google Shape;205;p20"/>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slideLayout" Target="../slideLayouts/slideLayout3.xml"/><Relationship Id="rId3" Type="http://schemas.openxmlformats.org/officeDocument/2006/relationships/slideLayout" Target="../slideLayouts/slideLayout4.xml"/><Relationship Id="rId4" Type="http://schemas.openxmlformats.org/officeDocument/2006/relationships/slideLayout" Target="../slideLayouts/slideLayout5.xml"/><Relationship Id="rId11" Type="http://schemas.openxmlformats.org/officeDocument/2006/relationships/theme" Target="../theme/theme3.xml"/><Relationship Id="rId10" Type="http://schemas.openxmlformats.org/officeDocument/2006/relationships/slideLayout" Target="../slideLayouts/slideLayout11.xml"/><Relationship Id="rId9" Type="http://schemas.openxmlformats.org/officeDocument/2006/relationships/slideLayout" Target="../slideLayouts/slideLayout10.xml"/><Relationship Id="rId5" Type="http://schemas.openxmlformats.org/officeDocument/2006/relationships/slideLayout" Target="../slideLayouts/slideLayout6.xml"/><Relationship Id="rId6" Type="http://schemas.openxmlformats.org/officeDocument/2006/relationships/slideLayout" Target="../slideLayouts/slideLayout7.xml"/><Relationship Id="rId7" Type="http://schemas.openxmlformats.org/officeDocument/2006/relationships/slideLayout" Target="../slideLayouts/slideLayout8.xml"/><Relationship Id="rId8"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9" name="Shape 9"/>
        <p:cNvGrpSpPr/>
        <p:nvPr/>
      </p:nvGrpSpPr>
      <p:grpSpPr>
        <a:xfrm>
          <a:off x="0" y="0"/>
          <a:ext cx="0" cy="0"/>
          <a:chOff x="0" y="0"/>
          <a:chExt cx="0" cy="0"/>
        </a:xfrm>
      </p:grpSpPr>
      <p:grpSp>
        <p:nvGrpSpPr>
          <p:cNvPr id="10" name="Google Shape;10;p10"/>
          <p:cNvGrpSpPr/>
          <p:nvPr/>
        </p:nvGrpSpPr>
        <p:grpSpPr>
          <a:xfrm>
            <a:off x="3175" y="4267200"/>
            <a:ext cx="9140825" cy="2590800"/>
            <a:chOff x="2" y="2688"/>
            <a:chExt cx="5758" cy="1632"/>
          </a:xfrm>
        </p:grpSpPr>
        <p:sp>
          <p:nvSpPr>
            <p:cNvPr id="11" name="Google Shape;11;p10"/>
            <p:cNvSpPr/>
            <p:nvPr/>
          </p:nvSpPr>
          <p:spPr>
            <a:xfrm>
              <a:off x="2" y="2688"/>
              <a:ext cx="5758" cy="1632"/>
            </a:xfrm>
            <a:custGeom>
              <a:rect b="b" l="l" r="r" t="t"/>
              <a:pathLst>
                <a:path extrusionOk="0" h="4316" w="5740">
                  <a:moveTo>
                    <a:pt x="5740" y="4316"/>
                  </a:moveTo>
                  <a:lnTo>
                    <a:pt x="0" y="4316"/>
                  </a:lnTo>
                  <a:lnTo>
                    <a:pt x="0" y="0"/>
                  </a:lnTo>
                  <a:lnTo>
                    <a:pt x="5740" y="0"/>
                  </a:lnTo>
                  <a:lnTo>
                    <a:pt x="5740" y="4316"/>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nvGrpSpPr>
            <p:cNvPr id="12" name="Google Shape;12;p10"/>
            <p:cNvGrpSpPr/>
            <p:nvPr/>
          </p:nvGrpSpPr>
          <p:grpSpPr>
            <a:xfrm>
              <a:off x="3528" y="3715"/>
              <a:ext cx="792" cy="521"/>
              <a:chOff x="3527" y="3715"/>
              <a:chExt cx="792" cy="521"/>
            </a:xfrm>
          </p:grpSpPr>
          <p:sp>
            <p:nvSpPr>
              <p:cNvPr id="13" name="Google Shape;13;p10"/>
              <p:cNvSpPr/>
              <p:nvPr/>
            </p:nvSpPr>
            <p:spPr>
              <a:xfrm>
                <a:off x="3686" y="3810"/>
                <a:ext cx="532" cy="327"/>
              </a:xfrm>
              <a:prstGeom prst="ellipse">
                <a:avLst/>
              </a:prstGeom>
              <a:gradFill>
                <a:gsLst>
                  <a:gs pos="0">
                    <a:schemeClr val="accent2"/>
                  </a:gs>
                  <a:gs pos="100000">
                    <a:srgbClr val="007CCF"/>
                  </a:gs>
                </a:gsLst>
                <a:path path="circle">
                  <a:fillToRect b="50%" l="50%" r="50%" t="50%"/>
                </a:path>
                <a:tileRect/>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 name="Google Shape;14;p10"/>
              <p:cNvSpPr/>
              <p:nvPr/>
            </p:nvSpPr>
            <p:spPr>
              <a:xfrm>
                <a:off x="3726" y="3840"/>
                <a:ext cx="452" cy="275"/>
              </a:xfrm>
              <a:prstGeom prst="ellipse">
                <a:avLst/>
              </a:prstGeom>
              <a:gradFill>
                <a:gsLst>
                  <a:gs pos="0">
                    <a:srgbClr val="007CC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5" name="Google Shape;15;p10"/>
              <p:cNvSpPr/>
              <p:nvPr/>
            </p:nvSpPr>
            <p:spPr>
              <a:xfrm>
                <a:off x="3782" y="3872"/>
                <a:ext cx="344" cy="207"/>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6" name="Google Shape;16;p10"/>
              <p:cNvSpPr/>
              <p:nvPr/>
            </p:nvSpPr>
            <p:spPr>
              <a:xfrm>
                <a:off x="3822" y="3896"/>
                <a:ext cx="262" cy="159"/>
              </a:xfrm>
              <a:prstGeom prst="ellipse">
                <a:avLst/>
              </a:prstGeom>
              <a:gradFill>
                <a:gsLst>
                  <a:gs pos="0">
                    <a:srgbClr val="0084DD"/>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7" name="Google Shape;17;p10"/>
              <p:cNvSpPr/>
              <p:nvPr/>
            </p:nvSpPr>
            <p:spPr>
              <a:xfrm>
                <a:off x="3856" y="3922"/>
                <a:ext cx="192" cy="107"/>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8" name="Google Shape;18;p10"/>
              <p:cNvSpPr/>
              <p:nvPr/>
            </p:nvSpPr>
            <p:spPr>
              <a:xfrm>
                <a:off x="3575" y="3715"/>
                <a:ext cx="383" cy="161"/>
              </a:xfrm>
              <a:custGeom>
                <a:rect b="b" l="l" r="r" t="t"/>
                <a:pathLst>
                  <a:path extrusionOk="0" h="161" w="382">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9" name="Google Shape;19;p10"/>
              <p:cNvSpPr/>
              <p:nvPr/>
            </p:nvSpPr>
            <p:spPr>
              <a:xfrm>
                <a:off x="3695" y="4170"/>
                <a:ext cx="444" cy="66"/>
              </a:xfrm>
              <a:custGeom>
                <a:rect b="b" l="l" r="r" t="t"/>
                <a:pathLst>
                  <a:path extrusionOk="0" h="66" w="443">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a:gsLst>
                  <a:gs pos="0">
                    <a:srgbClr val="0073C1"/>
                  </a:gs>
                  <a:gs pos="100000">
                    <a:schemeClr val="accent2"/>
                  </a:gs>
                </a:gsLst>
                <a:lin ang="189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0" name="Google Shape;20;p10"/>
              <p:cNvSpPr/>
              <p:nvPr/>
            </p:nvSpPr>
            <p:spPr>
              <a:xfrm>
                <a:off x="3527" y="3906"/>
                <a:ext cx="89" cy="216"/>
              </a:xfrm>
              <a:custGeom>
                <a:rect b="b" l="l" r="r" t="t"/>
                <a:pathLst>
                  <a:path extrusionOk="0" h="216" w="89">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1" name="Google Shape;21;p10"/>
              <p:cNvSpPr/>
              <p:nvPr/>
            </p:nvSpPr>
            <p:spPr>
              <a:xfrm>
                <a:off x="3569" y="3745"/>
                <a:ext cx="750" cy="461"/>
              </a:xfrm>
              <a:custGeom>
                <a:rect b="b" l="l" r="r" t="t"/>
                <a:pathLst>
                  <a:path extrusionOk="0" h="461" w="747">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a:gsLst>
                  <a:gs pos="0">
                    <a:schemeClr val="accent2"/>
                  </a:gs>
                  <a:gs pos="100000">
                    <a:srgbClr val="007CCF"/>
                  </a:gs>
                </a:gsLst>
                <a:path path="circle">
                  <a:fillToRect b="50%" l="50%" r="50%" t="50%"/>
                </a:path>
                <a:tileRect/>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2" name="Google Shape;22;p10"/>
              <p:cNvSpPr/>
              <p:nvPr/>
            </p:nvSpPr>
            <p:spPr>
              <a:xfrm>
                <a:off x="4037" y="3721"/>
                <a:ext cx="96" cy="30"/>
              </a:xfrm>
              <a:custGeom>
                <a:rect b="b" l="l" r="r" t="t"/>
                <a:pathLst>
                  <a:path extrusionOk="0" h="30" w="96">
                    <a:moveTo>
                      <a:pt x="0" y="0"/>
                    </a:moveTo>
                    <a:lnTo>
                      <a:pt x="0" y="12"/>
                    </a:lnTo>
                    <a:lnTo>
                      <a:pt x="48" y="18"/>
                    </a:lnTo>
                    <a:lnTo>
                      <a:pt x="96" y="30"/>
                    </a:lnTo>
                    <a:lnTo>
                      <a:pt x="96" y="24"/>
                    </a:lnTo>
                    <a:lnTo>
                      <a:pt x="96" y="18"/>
                    </a:lnTo>
                    <a:lnTo>
                      <a:pt x="48" y="12"/>
                    </a:lnTo>
                    <a:lnTo>
                      <a:pt x="0" y="0"/>
                    </a:lnTo>
                    <a:lnTo>
                      <a:pt x="0" y="0"/>
                    </a:lnTo>
                    <a:close/>
                  </a:path>
                </a:pathLst>
              </a:custGeom>
              <a:gradFill>
                <a:gsLst>
                  <a:gs pos="0">
                    <a:schemeClr val="accent2"/>
                  </a:gs>
                  <a:gs pos="100000">
                    <a:srgbClr val="0077C8"/>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3" name="Google Shape;23;p10"/>
              <p:cNvSpPr/>
              <p:nvPr/>
            </p:nvSpPr>
            <p:spPr>
              <a:xfrm>
                <a:off x="3910" y="3948"/>
                <a:ext cx="84" cy="53"/>
              </a:xfrm>
              <a:prstGeom prst="ellipse">
                <a:avLst/>
              </a:pr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24" name="Google Shape;24;p10"/>
            <p:cNvGrpSpPr/>
            <p:nvPr/>
          </p:nvGrpSpPr>
          <p:grpSpPr>
            <a:xfrm>
              <a:off x="1776" y="3631"/>
              <a:ext cx="1626" cy="683"/>
              <a:chOff x="1776" y="3631"/>
              <a:chExt cx="1626" cy="683"/>
            </a:xfrm>
          </p:grpSpPr>
          <p:sp>
            <p:nvSpPr>
              <p:cNvPr id="25" name="Google Shape;25;p10"/>
              <p:cNvSpPr/>
              <p:nvPr/>
            </p:nvSpPr>
            <p:spPr>
              <a:xfrm>
                <a:off x="2268" y="3934"/>
                <a:ext cx="638" cy="377"/>
              </a:xfrm>
              <a:prstGeom prst="ellipse">
                <a:avLst/>
              </a:prstGeom>
              <a:gradFill>
                <a:gsLst>
                  <a:gs pos="0">
                    <a:srgbClr val="0077C8"/>
                  </a:gs>
                  <a:gs pos="100000">
                    <a:schemeClr val="accent2"/>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6" name="Google Shape;26;p10"/>
              <p:cNvSpPr/>
              <p:nvPr/>
            </p:nvSpPr>
            <p:spPr>
              <a:xfrm>
                <a:off x="2314" y="3958"/>
                <a:ext cx="543" cy="332"/>
              </a:xfrm>
              <a:prstGeom prst="ellipse">
                <a:avLst/>
              </a:prstGeom>
              <a:gradFill>
                <a:gsLst>
                  <a:gs pos="0">
                    <a:schemeClr val="accent2"/>
                  </a:gs>
                  <a:gs pos="100000">
                    <a:srgbClr val="0077C8"/>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7" name="Google Shape;27;p10"/>
              <p:cNvSpPr/>
              <p:nvPr/>
            </p:nvSpPr>
            <p:spPr>
              <a:xfrm>
                <a:off x="2341" y="3979"/>
                <a:ext cx="501" cy="299"/>
              </a:xfrm>
              <a:prstGeom prst="ellipse">
                <a:avLst/>
              </a:prstGeom>
              <a:gradFill>
                <a:gsLst>
                  <a:gs pos="0">
                    <a:srgbClr val="007CCF"/>
                  </a:gs>
                  <a:gs pos="100000">
                    <a:schemeClr val="accent2"/>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8" name="Google Shape;28;p10"/>
              <p:cNvSpPr/>
              <p:nvPr/>
            </p:nvSpPr>
            <p:spPr>
              <a:xfrm>
                <a:off x="2368" y="3997"/>
                <a:ext cx="444" cy="258"/>
              </a:xfrm>
              <a:prstGeom prst="ellipse">
                <a:avLst/>
              </a:prstGeom>
              <a:gradFill>
                <a:gsLst>
                  <a:gs pos="0">
                    <a:srgbClr val="0077C8"/>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29" name="Google Shape;29;p10"/>
              <p:cNvSpPr/>
              <p:nvPr/>
            </p:nvSpPr>
            <p:spPr>
              <a:xfrm>
                <a:off x="2385" y="4005"/>
                <a:ext cx="413" cy="240"/>
              </a:xfrm>
              <a:prstGeom prst="ellipse">
                <a:avLst/>
              </a:pr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0" name="Google Shape;30;p10"/>
              <p:cNvSpPr/>
              <p:nvPr/>
            </p:nvSpPr>
            <p:spPr>
              <a:xfrm>
                <a:off x="2437" y="4026"/>
                <a:ext cx="306" cy="192"/>
              </a:xfrm>
              <a:prstGeom prst="ellipse">
                <a:avLst/>
              </a:prstGeom>
              <a:gradFill>
                <a:gsLst>
                  <a:gs pos="0">
                    <a:srgbClr val="0077C8"/>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1" name="Google Shape;31;p10"/>
              <p:cNvSpPr/>
              <p:nvPr/>
            </p:nvSpPr>
            <p:spPr>
              <a:xfrm>
                <a:off x="2476" y="4056"/>
                <a:ext cx="227" cy="135"/>
              </a:xfrm>
              <a:prstGeom prst="ellipse">
                <a:avLst/>
              </a:prstGeom>
              <a:gradFill>
                <a:gsLst>
                  <a:gs pos="0">
                    <a:schemeClr val="accent2"/>
                  </a:gs>
                  <a:gs pos="100000">
                    <a:srgbClr val="007CCF"/>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2" name="Google Shape;32;p10"/>
              <p:cNvSpPr/>
              <p:nvPr/>
            </p:nvSpPr>
            <p:spPr>
              <a:xfrm>
                <a:off x="2542" y="4097"/>
                <a:ext cx="90" cy="60"/>
              </a:xfrm>
              <a:prstGeom prst="ellipse">
                <a:avLst/>
              </a:prstGeom>
              <a:gradFill>
                <a:gsLst>
                  <a:gs pos="0">
                    <a:schemeClr val="accent2"/>
                  </a:gs>
                  <a:gs pos="100000">
                    <a:srgbClr val="007CCF"/>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3" name="Google Shape;33;p10"/>
              <p:cNvSpPr/>
              <p:nvPr/>
            </p:nvSpPr>
            <p:spPr>
              <a:xfrm>
                <a:off x="2585" y="3822"/>
                <a:ext cx="449" cy="186"/>
              </a:xfrm>
              <a:custGeom>
                <a:rect b="b" l="l" r="r" t="t"/>
                <a:pathLst>
                  <a:path extrusionOk="0" h="186" w="448">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a:gsLst>
                  <a:gs pos="0">
                    <a:srgbClr val="007CC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4" name="Google Shape;34;p10"/>
              <p:cNvSpPr/>
              <p:nvPr/>
            </p:nvSpPr>
            <p:spPr>
              <a:xfrm>
                <a:off x="2142" y="3852"/>
                <a:ext cx="892" cy="462"/>
              </a:xfrm>
              <a:custGeom>
                <a:rect b="b" l="l" r="r" t="t"/>
                <a:pathLst>
                  <a:path extrusionOk="0" h="462" w="890">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a:gsLst>
                  <a:gs pos="0">
                    <a:schemeClr val="accent2"/>
                  </a:gs>
                  <a:gs pos="100000">
                    <a:srgbClr val="0073C1"/>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5" name="Google Shape;35;p10"/>
              <p:cNvSpPr/>
              <p:nvPr/>
            </p:nvSpPr>
            <p:spPr>
              <a:xfrm>
                <a:off x="2082" y="3828"/>
                <a:ext cx="407" cy="486"/>
              </a:xfrm>
              <a:custGeom>
                <a:rect b="b" l="l" r="r" t="t"/>
                <a:pathLst>
                  <a:path extrusionOk="0" h="486" w="40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a:gsLst>
                  <a:gs pos="0">
                    <a:schemeClr val="accent2"/>
                  </a:gs>
                  <a:gs pos="100000">
                    <a:srgbClr val="007CCF"/>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6" name="Google Shape;36;p10"/>
              <p:cNvSpPr/>
              <p:nvPr/>
            </p:nvSpPr>
            <p:spPr>
              <a:xfrm>
                <a:off x="2987" y="4044"/>
                <a:ext cx="108" cy="252"/>
              </a:xfrm>
              <a:custGeom>
                <a:rect b="b" l="l" r="r" t="t"/>
                <a:pathLst>
                  <a:path extrusionOk="0" h="252" w="107">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a:gsLst>
                  <a:gs pos="0">
                    <a:schemeClr val="accent2"/>
                  </a:gs>
                  <a:gs pos="100000">
                    <a:srgbClr val="006FBB"/>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7" name="Google Shape;37;p10"/>
              <p:cNvSpPr/>
              <p:nvPr/>
            </p:nvSpPr>
            <p:spPr>
              <a:xfrm>
                <a:off x="2068" y="3685"/>
                <a:ext cx="835" cy="150"/>
              </a:xfrm>
              <a:custGeom>
                <a:rect b="b" l="l" r="r" t="t"/>
                <a:pathLst>
                  <a:path extrusionOk="0" h="150" w="835">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8" name="Google Shape;38;p10"/>
              <p:cNvSpPr/>
              <p:nvPr/>
            </p:nvSpPr>
            <p:spPr>
              <a:xfrm>
                <a:off x="1867" y="3853"/>
                <a:ext cx="171" cy="461"/>
              </a:xfrm>
              <a:custGeom>
                <a:rect b="b" l="l" r="r" t="t"/>
                <a:pathLst>
                  <a:path extrusionOk="0" h="461" w="17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39" name="Google Shape;39;p10"/>
              <p:cNvSpPr/>
              <p:nvPr/>
            </p:nvSpPr>
            <p:spPr>
              <a:xfrm>
                <a:off x="2951" y="3751"/>
                <a:ext cx="360" cy="563"/>
              </a:xfrm>
              <a:custGeom>
                <a:rect b="b" l="l" r="r" t="t"/>
                <a:pathLst>
                  <a:path extrusionOk="0" h="563" w="360">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0" name="Google Shape;40;p10"/>
              <p:cNvSpPr/>
              <p:nvPr/>
            </p:nvSpPr>
            <p:spPr>
              <a:xfrm>
                <a:off x="2318" y="3631"/>
                <a:ext cx="1078" cy="425"/>
              </a:xfrm>
              <a:custGeom>
                <a:rect b="b" l="l" r="r" t="t"/>
                <a:pathLst>
                  <a:path extrusionOk="0" h="425" w="1078">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1" name="Google Shape;41;p10"/>
              <p:cNvSpPr/>
              <p:nvPr/>
            </p:nvSpPr>
            <p:spPr>
              <a:xfrm>
                <a:off x="3304" y="4080"/>
                <a:ext cx="98" cy="234"/>
              </a:xfrm>
              <a:custGeom>
                <a:rect b="b" l="l" r="r" t="t"/>
                <a:pathLst>
                  <a:path extrusionOk="0" h="234" w="98">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2" name="Google Shape;42;p10"/>
              <p:cNvSpPr/>
              <p:nvPr/>
            </p:nvSpPr>
            <p:spPr>
              <a:xfrm>
                <a:off x="1776" y="3673"/>
                <a:ext cx="481" cy="641"/>
              </a:xfrm>
              <a:custGeom>
                <a:rect b="b" l="l" r="r" t="t"/>
                <a:pathLst>
                  <a:path extrusionOk="0" h="641" w="48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43" name="Google Shape;43;p10"/>
            <p:cNvGrpSpPr/>
            <p:nvPr/>
          </p:nvGrpSpPr>
          <p:grpSpPr>
            <a:xfrm>
              <a:off x="4128" y="3360"/>
              <a:ext cx="1351" cy="821"/>
              <a:chOff x="4128" y="3360"/>
              <a:chExt cx="1351" cy="821"/>
            </a:xfrm>
          </p:grpSpPr>
          <p:sp>
            <p:nvSpPr>
              <p:cNvPr id="44" name="Google Shape;44;p10"/>
              <p:cNvSpPr/>
              <p:nvPr/>
            </p:nvSpPr>
            <p:spPr>
              <a:xfrm>
                <a:off x="4200" y="3402"/>
                <a:ext cx="1201" cy="731"/>
              </a:xfrm>
              <a:custGeom>
                <a:rect b="b" l="l" r="r" t="t"/>
                <a:pathLst>
                  <a:path extrusionOk="0" h="731" w="120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5" name="Google Shape;45;p10"/>
              <p:cNvSpPr/>
              <p:nvPr/>
            </p:nvSpPr>
            <p:spPr>
              <a:xfrm>
                <a:off x="4128" y="3366"/>
                <a:ext cx="544" cy="737"/>
              </a:xfrm>
              <a:custGeom>
                <a:rect b="b" l="l" r="r" t="t"/>
                <a:pathLst>
                  <a:path extrusionOk="0" h="737" w="544">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6" name="Google Shape;46;p10"/>
              <p:cNvSpPr/>
              <p:nvPr/>
            </p:nvSpPr>
            <p:spPr>
              <a:xfrm>
                <a:off x="4792" y="3360"/>
                <a:ext cx="609" cy="252"/>
              </a:xfrm>
              <a:custGeom>
                <a:rect b="b" l="l" r="r" t="t"/>
                <a:pathLst>
                  <a:path extrusionOk="0" h="252" w="609">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a:gsLst>
                  <a:gs pos="0">
                    <a:srgbClr val="0F8FE6"/>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7" name="Google Shape;47;p10"/>
              <p:cNvSpPr/>
              <p:nvPr/>
            </p:nvSpPr>
            <p:spPr>
              <a:xfrm>
                <a:off x="5246" y="4007"/>
                <a:ext cx="72" cy="54"/>
              </a:xfrm>
              <a:custGeom>
                <a:rect b="b" l="l" r="r" t="t"/>
                <a:pathLst>
                  <a:path extrusionOk="0" h="54" w="72">
                    <a:moveTo>
                      <a:pt x="72" y="0"/>
                    </a:moveTo>
                    <a:lnTo>
                      <a:pt x="36" y="30"/>
                    </a:lnTo>
                    <a:lnTo>
                      <a:pt x="0" y="54"/>
                    </a:lnTo>
                    <a:lnTo>
                      <a:pt x="36" y="54"/>
                    </a:lnTo>
                    <a:lnTo>
                      <a:pt x="54" y="42"/>
                    </a:lnTo>
                    <a:lnTo>
                      <a:pt x="72" y="24"/>
                    </a:lnTo>
                    <a:lnTo>
                      <a:pt x="72" y="24"/>
                    </a:lnTo>
                    <a:lnTo>
                      <a:pt x="72" y="0"/>
                    </a:lnTo>
                    <a:lnTo>
                      <a:pt x="72" y="0"/>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8" name="Google Shape;48;p10"/>
              <p:cNvSpPr/>
              <p:nvPr/>
            </p:nvSpPr>
            <p:spPr>
              <a:xfrm>
                <a:off x="4505" y="4073"/>
                <a:ext cx="705" cy="108"/>
              </a:xfrm>
              <a:custGeom>
                <a:rect b="b" l="l" r="r" t="t"/>
                <a:pathLst>
                  <a:path extrusionOk="0" h="108" w="705">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49" name="Google Shape;49;p10"/>
              <p:cNvSpPr/>
              <p:nvPr/>
            </p:nvSpPr>
            <p:spPr>
              <a:xfrm>
                <a:off x="5336" y="3654"/>
                <a:ext cx="143" cy="341"/>
              </a:xfrm>
              <a:custGeom>
                <a:rect b="b" l="l" r="r" t="t"/>
                <a:pathLst>
                  <a:path extrusionOk="0" h="341" w="143">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0" name="Google Shape;50;p10"/>
              <p:cNvSpPr/>
              <p:nvPr/>
            </p:nvSpPr>
            <p:spPr>
              <a:xfrm>
                <a:off x="5061" y="3624"/>
                <a:ext cx="83" cy="90"/>
              </a:xfrm>
              <a:custGeom>
                <a:rect b="b" l="l" r="r" t="t"/>
                <a:pathLst>
                  <a:path extrusionOk="0" h="90" w="83">
                    <a:moveTo>
                      <a:pt x="59" y="90"/>
                    </a:moveTo>
                    <a:lnTo>
                      <a:pt x="83" y="84"/>
                    </a:lnTo>
                    <a:lnTo>
                      <a:pt x="71" y="60"/>
                    </a:lnTo>
                    <a:lnTo>
                      <a:pt x="53" y="42"/>
                    </a:lnTo>
                    <a:lnTo>
                      <a:pt x="6" y="0"/>
                    </a:lnTo>
                    <a:lnTo>
                      <a:pt x="0" y="18"/>
                    </a:lnTo>
                    <a:lnTo>
                      <a:pt x="35" y="48"/>
                    </a:lnTo>
                    <a:lnTo>
                      <a:pt x="59" y="90"/>
                    </a:lnTo>
                    <a:lnTo>
                      <a:pt x="59" y="90"/>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1" name="Google Shape;51;p10"/>
              <p:cNvSpPr/>
              <p:nvPr/>
            </p:nvSpPr>
            <p:spPr>
              <a:xfrm>
                <a:off x="4445" y="3552"/>
                <a:ext cx="717" cy="431"/>
              </a:xfrm>
              <a:custGeom>
                <a:rect b="b" l="l" r="r" t="t"/>
                <a:pathLst>
                  <a:path extrusionOk="0" h="431" w="717">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2" name="Google Shape;52;p10"/>
              <p:cNvSpPr/>
              <p:nvPr/>
            </p:nvSpPr>
            <p:spPr>
              <a:xfrm>
                <a:off x="4349" y="3510"/>
                <a:ext cx="909" cy="533"/>
              </a:xfrm>
              <a:custGeom>
                <a:rect b="b" l="l" r="r" t="t"/>
                <a:pathLst>
                  <a:path extrusionOk="0" h="533" w="909">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a:gsLst>
                  <a:gs pos="0">
                    <a:srgbClr val="088CE5"/>
                  </a:gs>
                  <a:gs pos="100000">
                    <a:schemeClr val="accent2"/>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3" name="Google Shape;53;p10"/>
              <p:cNvSpPr/>
              <p:nvPr/>
            </p:nvSpPr>
            <p:spPr>
              <a:xfrm>
                <a:off x="4564" y="3492"/>
                <a:ext cx="365" cy="66"/>
              </a:xfrm>
              <a:custGeom>
                <a:rect b="b" l="l" r="r" t="t"/>
                <a:pathLst>
                  <a:path extrusionOk="0" h="66" w="365">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4" name="Google Shape;54;p10"/>
              <p:cNvSpPr/>
              <p:nvPr/>
            </p:nvSpPr>
            <p:spPr>
              <a:xfrm>
                <a:off x="4463" y="3558"/>
                <a:ext cx="66" cy="48"/>
              </a:xfrm>
              <a:custGeom>
                <a:rect b="b" l="l" r="r" t="t"/>
                <a:pathLst>
                  <a:path extrusionOk="0" h="48" w="66">
                    <a:moveTo>
                      <a:pt x="66" y="18"/>
                    </a:moveTo>
                    <a:lnTo>
                      <a:pt x="48" y="0"/>
                    </a:lnTo>
                    <a:lnTo>
                      <a:pt x="24" y="12"/>
                    </a:lnTo>
                    <a:lnTo>
                      <a:pt x="0" y="30"/>
                    </a:lnTo>
                    <a:lnTo>
                      <a:pt x="12" y="48"/>
                    </a:lnTo>
                    <a:lnTo>
                      <a:pt x="42" y="30"/>
                    </a:lnTo>
                    <a:lnTo>
                      <a:pt x="66" y="18"/>
                    </a:lnTo>
                    <a:lnTo>
                      <a:pt x="66" y="18"/>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5" name="Google Shape;55;p10"/>
              <p:cNvSpPr/>
              <p:nvPr/>
            </p:nvSpPr>
            <p:spPr>
              <a:xfrm>
                <a:off x="4546" y="3608"/>
                <a:ext cx="518" cy="319"/>
              </a:xfrm>
              <a:prstGeom prst="ellipse">
                <a:avLst/>
              </a:prstGeom>
              <a:gradFill>
                <a:gsLst>
                  <a:gs pos="0">
                    <a:srgbClr val="0080D7"/>
                  </a:gs>
                  <a:gs pos="100000">
                    <a:schemeClr val="accent2"/>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6" name="Google Shape;56;p10"/>
              <p:cNvSpPr/>
              <p:nvPr/>
            </p:nvSpPr>
            <p:spPr>
              <a:xfrm>
                <a:off x="4578" y="3630"/>
                <a:ext cx="446" cy="271"/>
              </a:xfrm>
              <a:prstGeom prst="ellipse">
                <a:avLst/>
              </a:pr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7" name="Google Shape;57;p10"/>
              <p:cNvSpPr/>
              <p:nvPr/>
            </p:nvSpPr>
            <p:spPr>
              <a:xfrm>
                <a:off x="4610" y="3650"/>
                <a:ext cx="386" cy="233"/>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8" name="Google Shape;58;p10"/>
              <p:cNvSpPr/>
              <p:nvPr/>
            </p:nvSpPr>
            <p:spPr>
              <a:xfrm>
                <a:off x="4654" y="3678"/>
                <a:ext cx="298" cy="177"/>
              </a:xfrm>
              <a:prstGeom prst="ellipse">
                <a:avLst/>
              </a:pr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59" name="Google Shape;59;p10"/>
              <p:cNvSpPr/>
              <p:nvPr/>
            </p:nvSpPr>
            <p:spPr>
              <a:xfrm>
                <a:off x="4690" y="3698"/>
                <a:ext cx="222" cy="139"/>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0" name="Google Shape;60;p10"/>
              <p:cNvSpPr/>
              <p:nvPr/>
            </p:nvSpPr>
            <p:spPr>
              <a:xfrm>
                <a:off x="4738" y="3728"/>
                <a:ext cx="126" cy="81"/>
              </a:xfrm>
              <a:prstGeom prst="ellipse">
                <a:avLst/>
              </a:prstGeom>
              <a:gradFill>
                <a:gsLst>
                  <a:gs pos="0">
                    <a:srgbClr val="0084DD"/>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61" name="Google Shape;61;p10"/>
            <p:cNvGrpSpPr/>
            <p:nvPr/>
          </p:nvGrpSpPr>
          <p:grpSpPr>
            <a:xfrm>
              <a:off x="5280" y="3024"/>
              <a:ext cx="425" cy="258"/>
              <a:chOff x="5280" y="3024"/>
              <a:chExt cx="425" cy="258"/>
            </a:xfrm>
          </p:grpSpPr>
          <p:sp>
            <p:nvSpPr>
              <p:cNvPr id="62" name="Google Shape;62;p10"/>
              <p:cNvSpPr/>
              <p:nvPr/>
            </p:nvSpPr>
            <p:spPr>
              <a:xfrm>
                <a:off x="5280" y="3186"/>
                <a:ext cx="383" cy="96"/>
              </a:xfrm>
              <a:custGeom>
                <a:rect b="b" l="l" r="r" t="t"/>
                <a:pathLst>
                  <a:path extrusionOk="0" h="96" w="382">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3" name="Google Shape;63;p10"/>
              <p:cNvSpPr/>
              <p:nvPr/>
            </p:nvSpPr>
            <p:spPr>
              <a:xfrm>
                <a:off x="5315" y="3024"/>
                <a:ext cx="258" cy="54"/>
              </a:xfrm>
              <a:custGeom>
                <a:rect b="b" l="l" r="r" t="t"/>
                <a:pathLst>
                  <a:path extrusionOk="0" h="54" w="258">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4" name="Google Shape;64;p10"/>
              <p:cNvSpPr/>
              <p:nvPr/>
            </p:nvSpPr>
            <p:spPr>
              <a:xfrm>
                <a:off x="5645" y="3066"/>
                <a:ext cx="60" cy="156"/>
              </a:xfrm>
              <a:custGeom>
                <a:rect b="b" l="l" r="r" t="t"/>
                <a:pathLst>
                  <a:path extrusionOk="0" h="156" w="60">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5" name="Google Shape;65;p10"/>
              <p:cNvSpPr/>
              <p:nvPr/>
            </p:nvSpPr>
            <p:spPr>
              <a:xfrm>
                <a:off x="5375" y="3246"/>
                <a:ext cx="192" cy="18"/>
              </a:xfrm>
              <a:custGeom>
                <a:rect b="b" l="l" r="r" t="t"/>
                <a:pathLst>
                  <a:path extrusionOk="0" h="18" w="192">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6" name="Google Shape;66;p10"/>
              <p:cNvSpPr/>
              <p:nvPr/>
            </p:nvSpPr>
            <p:spPr>
              <a:xfrm>
                <a:off x="5304" y="3042"/>
                <a:ext cx="161" cy="186"/>
              </a:xfrm>
              <a:custGeom>
                <a:rect b="b" l="l" r="r" t="t"/>
                <a:pathLst>
                  <a:path extrusionOk="0" h="186" w="161">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7" name="Google Shape;67;p10"/>
              <p:cNvSpPr/>
              <p:nvPr/>
            </p:nvSpPr>
            <p:spPr>
              <a:xfrm>
                <a:off x="5489" y="3042"/>
                <a:ext cx="186" cy="210"/>
              </a:xfrm>
              <a:custGeom>
                <a:rect b="b" l="l" r="r" t="t"/>
                <a:pathLst>
                  <a:path extrusionOk="0" h="210" w="185">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68" name="Google Shape;68;p10"/>
              <p:cNvSpPr/>
              <p:nvPr/>
            </p:nvSpPr>
            <p:spPr>
              <a:xfrm>
                <a:off x="5345" y="3058"/>
                <a:ext cx="299" cy="186"/>
              </a:xfrm>
              <a:custGeom>
                <a:rect b="b" l="l" r="r" t="t"/>
                <a:pathLst>
                  <a:path extrusionOk="0" h="186" w="299">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nvGrpSpPr>
              <p:cNvPr id="69" name="Google Shape;69;p10"/>
              <p:cNvGrpSpPr/>
              <p:nvPr/>
            </p:nvGrpSpPr>
            <p:grpSpPr>
              <a:xfrm>
                <a:off x="5381" y="3085"/>
                <a:ext cx="227" cy="132"/>
                <a:chOff x="5381" y="3085"/>
                <a:chExt cx="227" cy="132"/>
              </a:xfrm>
            </p:grpSpPr>
            <p:sp>
              <p:nvSpPr>
                <p:cNvPr id="70" name="Google Shape;70;p10"/>
                <p:cNvSpPr/>
                <p:nvPr/>
              </p:nvSpPr>
              <p:spPr>
                <a:xfrm>
                  <a:off x="5381" y="3085"/>
                  <a:ext cx="227" cy="132"/>
                </a:xfrm>
                <a:prstGeom prst="ellipse">
                  <a:avLst/>
                </a:pr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1" name="Google Shape;71;p10"/>
                <p:cNvSpPr/>
                <p:nvPr/>
              </p:nvSpPr>
              <p:spPr>
                <a:xfrm>
                  <a:off x="5403" y="3099"/>
                  <a:ext cx="182" cy="102"/>
                </a:xfrm>
                <a:prstGeom prst="ellipse">
                  <a:avLst/>
                </a:pr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2" name="Google Shape;72;p10"/>
                <p:cNvSpPr/>
                <p:nvPr/>
              </p:nvSpPr>
              <p:spPr>
                <a:xfrm>
                  <a:off x="5431" y="3109"/>
                  <a:ext cx="125" cy="82"/>
                </a:xfrm>
                <a:prstGeom prst="ellipse">
                  <a:avLst/>
                </a:pr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73" name="Google Shape;73;p10"/>
                <p:cNvSpPr/>
                <p:nvPr/>
              </p:nvSpPr>
              <p:spPr>
                <a:xfrm>
                  <a:off x="5458" y="3125"/>
                  <a:ext cx="73" cy="47"/>
                </a:xfrm>
                <a:prstGeom prst="ellipse">
                  <a:avLst/>
                </a:pr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grpSp>
      <p:sp>
        <p:nvSpPr>
          <p:cNvPr id="74" name="Google Shape;74;p10"/>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9pPr>
          </a:lstStyle>
          <a:p/>
        </p:txBody>
      </p:sp>
      <p:sp>
        <p:nvSpPr>
          <p:cNvPr id="75" name="Google Shape;75;p10"/>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91160" lvl="0" marL="457200" marR="0" rtl="0" algn="l">
              <a:lnSpc>
                <a:spcPct val="100000"/>
              </a:lnSpc>
              <a:spcBef>
                <a:spcPts val="640"/>
              </a:spcBef>
              <a:spcAft>
                <a:spcPts val="0"/>
              </a:spcAft>
              <a:buClr>
                <a:schemeClr val="hlink"/>
              </a:buClr>
              <a:buSzPts val="2560"/>
              <a:buFont typeface="Noto Sans Symbols"/>
              <a:buChar char="⮚"/>
              <a:defRPr b="0" i="0" sz="3200" u="none" cap="none" strike="noStrike">
                <a:solidFill>
                  <a:schemeClr val="lt1"/>
                </a:solidFill>
                <a:latin typeface="Arial"/>
                <a:ea typeface="Arial"/>
                <a:cs typeface="Arial"/>
                <a:sym typeface="Arial"/>
              </a:defRPr>
            </a:lvl1pPr>
            <a:lvl2pPr indent="-317500" lvl="1" marL="914400" marR="0" rtl="0" algn="l">
              <a:lnSpc>
                <a:spcPct val="100000"/>
              </a:lnSpc>
              <a:spcBef>
                <a:spcPts val="560"/>
              </a:spcBef>
              <a:spcAft>
                <a:spcPts val="0"/>
              </a:spcAft>
              <a:buClr>
                <a:schemeClr val="lt2"/>
              </a:buClr>
              <a:buSzPts val="14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lnSpc>
                <a:spcPct val="100000"/>
              </a:lnSpc>
              <a:spcBef>
                <a:spcPts val="480"/>
              </a:spcBef>
              <a:spcAft>
                <a:spcPts val="0"/>
              </a:spcAft>
              <a:buClr>
                <a:schemeClr val="accent2"/>
              </a:buClr>
              <a:buSzPts val="2400"/>
              <a:buFont typeface="Arial"/>
              <a:buChar char="•"/>
              <a:defRPr b="0" i="0" sz="2400" u="none" cap="none" strike="noStrike">
                <a:solidFill>
                  <a:schemeClr val="lt1"/>
                </a:solidFill>
                <a:latin typeface="Arial"/>
                <a:ea typeface="Arial"/>
                <a:cs typeface="Arial"/>
                <a:sym typeface="Arial"/>
              </a:defRPr>
            </a:lvl3pPr>
            <a:lvl4pPr indent="-292100" lvl="3" marL="1828800" marR="0" rtl="0" algn="l">
              <a:lnSpc>
                <a:spcPct val="100000"/>
              </a:lnSpc>
              <a:spcBef>
                <a:spcPts val="400"/>
              </a:spcBef>
              <a:spcAft>
                <a:spcPts val="0"/>
              </a:spcAft>
              <a:buClr>
                <a:schemeClr val="folHlink"/>
              </a:buClr>
              <a:buSzPts val="1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76" name="Google Shape;76;p10"/>
          <p:cNvSpPr txBox="1"/>
          <p:nvPr>
            <p:ph idx="10" type="dt"/>
          </p:nvPr>
        </p:nvSpPr>
        <p:spPr>
          <a:xfrm>
            <a:off x="457200" y="6248400"/>
            <a:ext cx="2133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77" name="Google Shape;77;p10"/>
          <p:cNvSpPr txBox="1"/>
          <p:nvPr>
            <p:ph idx="11" type="ftr"/>
          </p:nvPr>
        </p:nvSpPr>
        <p:spPr>
          <a:xfrm>
            <a:off x="3124200" y="6248400"/>
            <a:ext cx="2895600" cy="45720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78" name="Google Shape;78;p10"/>
          <p:cNvSpPr txBox="1"/>
          <p:nvPr>
            <p:ph idx="12" type="sldNum"/>
          </p:nvPr>
        </p:nvSpPr>
        <p:spPr>
          <a:xfrm>
            <a:off x="6553200" y="6248400"/>
            <a:ext cx="2133600" cy="45720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49" r:id="rId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dk2"/>
        </a:solidFill>
      </p:bgPr>
    </p:bg>
    <p:spTree>
      <p:nvGrpSpPr>
        <p:cNvPr id="85" name="Shape 85"/>
        <p:cNvGrpSpPr/>
        <p:nvPr/>
      </p:nvGrpSpPr>
      <p:grpSpPr>
        <a:xfrm>
          <a:off x="0" y="0"/>
          <a:ext cx="0" cy="0"/>
          <a:chOff x="0" y="0"/>
          <a:chExt cx="0" cy="0"/>
        </a:xfrm>
      </p:grpSpPr>
      <p:sp>
        <p:nvSpPr>
          <p:cNvPr id="86" name="Google Shape;86;p12"/>
          <p:cNvSpPr/>
          <p:nvPr/>
        </p:nvSpPr>
        <p:spPr>
          <a:xfrm>
            <a:off x="6627812" y="6429375"/>
            <a:ext cx="285750" cy="209550"/>
          </a:xfrm>
          <a:custGeom>
            <a:rect b="b" l="l" r="r" t="t"/>
            <a:pathLst>
              <a:path extrusionOk="0" h="132" w="179">
                <a:moveTo>
                  <a:pt x="0" y="132"/>
                </a:moveTo>
                <a:lnTo>
                  <a:pt x="29" y="132"/>
                </a:lnTo>
                <a:lnTo>
                  <a:pt x="77" y="108"/>
                </a:lnTo>
                <a:lnTo>
                  <a:pt x="119" y="78"/>
                </a:lnTo>
                <a:lnTo>
                  <a:pt x="155" y="48"/>
                </a:lnTo>
                <a:lnTo>
                  <a:pt x="179" y="12"/>
                </a:lnTo>
                <a:lnTo>
                  <a:pt x="173" y="6"/>
                </a:lnTo>
                <a:lnTo>
                  <a:pt x="167" y="0"/>
                </a:lnTo>
                <a:lnTo>
                  <a:pt x="137" y="42"/>
                </a:lnTo>
                <a:lnTo>
                  <a:pt x="101" y="78"/>
                </a:lnTo>
                <a:lnTo>
                  <a:pt x="53" y="108"/>
                </a:lnTo>
                <a:lnTo>
                  <a:pt x="0" y="132"/>
                </a:lnTo>
                <a:lnTo>
                  <a:pt x="0" y="132"/>
                </a:lnTo>
                <a:close/>
              </a:path>
            </a:pathLst>
          </a:custGeom>
          <a:gradFill>
            <a:gsLst>
              <a:gs pos="0">
                <a:schemeClr val="accent2"/>
              </a:gs>
              <a:gs pos="100000">
                <a:srgbClr val="0077C8"/>
              </a:gs>
            </a:gsLst>
            <a:lin ang="189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nvGrpSpPr>
          <p:cNvPr id="87" name="Google Shape;87;p12"/>
          <p:cNvGrpSpPr/>
          <p:nvPr/>
        </p:nvGrpSpPr>
        <p:grpSpPr>
          <a:xfrm>
            <a:off x="3175" y="4267200"/>
            <a:ext cx="9140825" cy="2590800"/>
            <a:chOff x="2" y="2688"/>
            <a:chExt cx="5758" cy="1632"/>
          </a:xfrm>
        </p:grpSpPr>
        <p:sp>
          <p:nvSpPr>
            <p:cNvPr id="88" name="Google Shape;88;p12"/>
            <p:cNvSpPr/>
            <p:nvPr/>
          </p:nvSpPr>
          <p:spPr>
            <a:xfrm>
              <a:off x="2" y="2688"/>
              <a:ext cx="5758" cy="1632"/>
            </a:xfrm>
            <a:custGeom>
              <a:rect b="b" l="l" r="r" t="t"/>
              <a:pathLst>
                <a:path extrusionOk="0" h="4316" w="5740">
                  <a:moveTo>
                    <a:pt x="5740" y="4316"/>
                  </a:moveTo>
                  <a:lnTo>
                    <a:pt x="0" y="4316"/>
                  </a:lnTo>
                  <a:lnTo>
                    <a:pt x="0" y="0"/>
                  </a:lnTo>
                  <a:lnTo>
                    <a:pt x="5740" y="0"/>
                  </a:lnTo>
                  <a:lnTo>
                    <a:pt x="5740" y="4316"/>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nvGrpSpPr>
            <p:cNvPr id="89" name="Google Shape;89;p12"/>
            <p:cNvGrpSpPr/>
            <p:nvPr/>
          </p:nvGrpSpPr>
          <p:grpSpPr>
            <a:xfrm>
              <a:off x="3528" y="3715"/>
              <a:ext cx="792" cy="521"/>
              <a:chOff x="3527" y="3715"/>
              <a:chExt cx="792" cy="521"/>
            </a:xfrm>
          </p:grpSpPr>
          <p:sp>
            <p:nvSpPr>
              <p:cNvPr id="90" name="Google Shape;90;p12"/>
              <p:cNvSpPr/>
              <p:nvPr/>
            </p:nvSpPr>
            <p:spPr>
              <a:xfrm>
                <a:off x="3686" y="3810"/>
                <a:ext cx="532" cy="327"/>
              </a:xfrm>
              <a:prstGeom prst="ellipse">
                <a:avLst/>
              </a:prstGeom>
              <a:gradFill>
                <a:gsLst>
                  <a:gs pos="0">
                    <a:schemeClr val="accent2"/>
                  </a:gs>
                  <a:gs pos="100000">
                    <a:srgbClr val="007CCF"/>
                  </a:gs>
                </a:gsLst>
                <a:path path="circle">
                  <a:fillToRect b="50%" l="50%" r="50%" t="50%"/>
                </a:path>
                <a:tileRect/>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1" name="Google Shape;91;p12"/>
              <p:cNvSpPr/>
              <p:nvPr/>
            </p:nvSpPr>
            <p:spPr>
              <a:xfrm>
                <a:off x="3726" y="3840"/>
                <a:ext cx="452" cy="275"/>
              </a:xfrm>
              <a:prstGeom prst="ellipse">
                <a:avLst/>
              </a:prstGeom>
              <a:gradFill>
                <a:gsLst>
                  <a:gs pos="0">
                    <a:srgbClr val="007CC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2" name="Google Shape;92;p12"/>
              <p:cNvSpPr/>
              <p:nvPr/>
            </p:nvSpPr>
            <p:spPr>
              <a:xfrm>
                <a:off x="3782" y="3872"/>
                <a:ext cx="344" cy="207"/>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3" name="Google Shape;93;p12"/>
              <p:cNvSpPr/>
              <p:nvPr/>
            </p:nvSpPr>
            <p:spPr>
              <a:xfrm>
                <a:off x="3822" y="3896"/>
                <a:ext cx="262" cy="159"/>
              </a:xfrm>
              <a:prstGeom prst="ellipse">
                <a:avLst/>
              </a:prstGeom>
              <a:gradFill>
                <a:gsLst>
                  <a:gs pos="0">
                    <a:srgbClr val="0084DD"/>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4" name="Google Shape;94;p12"/>
              <p:cNvSpPr/>
              <p:nvPr/>
            </p:nvSpPr>
            <p:spPr>
              <a:xfrm>
                <a:off x="3856" y="3922"/>
                <a:ext cx="192" cy="107"/>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5" name="Google Shape;95;p12"/>
              <p:cNvSpPr/>
              <p:nvPr/>
            </p:nvSpPr>
            <p:spPr>
              <a:xfrm>
                <a:off x="3575" y="3715"/>
                <a:ext cx="383" cy="161"/>
              </a:xfrm>
              <a:custGeom>
                <a:rect b="b" l="l" r="r" t="t"/>
                <a:pathLst>
                  <a:path extrusionOk="0" h="161" w="382">
                    <a:moveTo>
                      <a:pt x="376" y="12"/>
                    </a:moveTo>
                    <a:lnTo>
                      <a:pt x="257" y="24"/>
                    </a:lnTo>
                    <a:lnTo>
                      <a:pt x="149" y="54"/>
                    </a:lnTo>
                    <a:lnTo>
                      <a:pt x="101" y="77"/>
                    </a:lnTo>
                    <a:lnTo>
                      <a:pt x="59" y="101"/>
                    </a:lnTo>
                    <a:lnTo>
                      <a:pt x="24" y="131"/>
                    </a:lnTo>
                    <a:lnTo>
                      <a:pt x="0" y="161"/>
                    </a:lnTo>
                    <a:lnTo>
                      <a:pt x="0" y="137"/>
                    </a:lnTo>
                    <a:lnTo>
                      <a:pt x="29" y="107"/>
                    </a:lnTo>
                    <a:lnTo>
                      <a:pt x="65" y="83"/>
                    </a:lnTo>
                    <a:lnTo>
                      <a:pt x="155" y="36"/>
                    </a:lnTo>
                    <a:lnTo>
                      <a:pt x="257" y="12"/>
                    </a:lnTo>
                    <a:lnTo>
                      <a:pt x="376" y="0"/>
                    </a:lnTo>
                    <a:lnTo>
                      <a:pt x="376" y="0"/>
                    </a:lnTo>
                    <a:lnTo>
                      <a:pt x="382" y="0"/>
                    </a:lnTo>
                    <a:lnTo>
                      <a:pt x="382" y="12"/>
                    </a:lnTo>
                    <a:lnTo>
                      <a:pt x="376" y="12"/>
                    </a:lnTo>
                    <a:lnTo>
                      <a:pt x="376" y="12"/>
                    </a:lnTo>
                    <a:lnTo>
                      <a:pt x="376" y="12"/>
                    </a:lnTo>
                    <a:close/>
                  </a:path>
                </a:pathLst>
              </a:cu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6" name="Google Shape;96;p12"/>
              <p:cNvSpPr/>
              <p:nvPr/>
            </p:nvSpPr>
            <p:spPr>
              <a:xfrm>
                <a:off x="3695" y="4170"/>
                <a:ext cx="444" cy="66"/>
              </a:xfrm>
              <a:custGeom>
                <a:rect b="b" l="l" r="r" t="t"/>
                <a:pathLst>
                  <a:path extrusionOk="0" h="66" w="443">
                    <a:moveTo>
                      <a:pt x="257" y="54"/>
                    </a:moveTo>
                    <a:lnTo>
                      <a:pt x="353" y="48"/>
                    </a:lnTo>
                    <a:lnTo>
                      <a:pt x="443" y="24"/>
                    </a:lnTo>
                    <a:lnTo>
                      <a:pt x="443" y="36"/>
                    </a:lnTo>
                    <a:lnTo>
                      <a:pt x="353" y="60"/>
                    </a:lnTo>
                    <a:lnTo>
                      <a:pt x="257" y="66"/>
                    </a:lnTo>
                    <a:lnTo>
                      <a:pt x="186" y="60"/>
                    </a:lnTo>
                    <a:lnTo>
                      <a:pt x="120" y="48"/>
                    </a:lnTo>
                    <a:lnTo>
                      <a:pt x="60" y="36"/>
                    </a:lnTo>
                    <a:lnTo>
                      <a:pt x="0" y="12"/>
                    </a:lnTo>
                    <a:lnTo>
                      <a:pt x="0" y="0"/>
                    </a:lnTo>
                    <a:lnTo>
                      <a:pt x="54" y="24"/>
                    </a:lnTo>
                    <a:lnTo>
                      <a:pt x="120" y="36"/>
                    </a:lnTo>
                    <a:lnTo>
                      <a:pt x="186" y="48"/>
                    </a:lnTo>
                    <a:lnTo>
                      <a:pt x="257" y="54"/>
                    </a:lnTo>
                    <a:lnTo>
                      <a:pt x="257" y="54"/>
                    </a:lnTo>
                    <a:close/>
                  </a:path>
                </a:pathLst>
              </a:custGeom>
              <a:gradFill>
                <a:gsLst>
                  <a:gs pos="0">
                    <a:srgbClr val="0073C1"/>
                  </a:gs>
                  <a:gs pos="100000">
                    <a:schemeClr val="accent2"/>
                  </a:gs>
                </a:gsLst>
                <a:lin ang="189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7" name="Google Shape;97;p12"/>
              <p:cNvSpPr/>
              <p:nvPr/>
            </p:nvSpPr>
            <p:spPr>
              <a:xfrm>
                <a:off x="3527" y="3906"/>
                <a:ext cx="89" cy="216"/>
              </a:xfrm>
              <a:custGeom>
                <a:rect b="b" l="l" r="r" t="t"/>
                <a:pathLst>
                  <a:path extrusionOk="0" h="216" w="89">
                    <a:moveTo>
                      <a:pt x="12" y="66"/>
                    </a:moveTo>
                    <a:lnTo>
                      <a:pt x="18" y="108"/>
                    </a:lnTo>
                    <a:lnTo>
                      <a:pt x="36" y="144"/>
                    </a:lnTo>
                    <a:lnTo>
                      <a:pt x="60" y="180"/>
                    </a:lnTo>
                    <a:lnTo>
                      <a:pt x="89" y="216"/>
                    </a:lnTo>
                    <a:lnTo>
                      <a:pt x="72" y="216"/>
                    </a:lnTo>
                    <a:lnTo>
                      <a:pt x="42" y="180"/>
                    </a:lnTo>
                    <a:lnTo>
                      <a:pt x="18" y="144"/>
                    </a:lnTo>
                    <a:lnTo>
                      <a:pt x="6" y="108"/>
                    </a:lnTo>
                    <a:lnTo>
                      <a:pt x="0" y="66"/>
                    </a:lnTo>
                    <a:lnTo>
                      <a:pt x="0" y="30"/>
                    </a:lnTo>
                    <a:lnTo>
                      <a:pt x="12" y="0"/>
                    </a:lnTo>
                    <a:lnTo>
                      <a:pt x="30" y="0"/>
                    </a:lnTo>
                    <a:lnTo>
                      <a:pt x="18" y="30"/>
                    </a:lnTo>
                    <a:lnTo>
                      <a:pt x="12" y="66"/>
                    </a:lnTo>
                    <a:lnTo>
                      <a:pt x="12" y="66"/>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8" name="Google Shape;98;p12"/>
              <p:cNvSpPr/>
              <p:nvPr/>
            </p:nvSpPr>
            <p:spPr>
              <a:xfrm>
                <a:off x="3569" y="3745"/>
                <a:ext cx="750" cy="461"/>
              </a:xfrm>
              <a:custGeom>
                <a:rect b="b" l="l" r="r" t="t"/>
                <a:pathLst>
                  <a:path extrusionOk="0" h="461" w="747">
                    <a:moveTo>
                      <a:pt x="382" y="443"/>
                    </a:moveTo>
                    <a:lnTo>
                      <a:pt x="311" y="437"/>
                    </a:lnTo>
                    <a:lnTo>
                      <a:pt x="245" y="425"/>
                    </a:lnTo>
                    <a:lnTo>
                      <a:pt x="185" y="407"/>
                    </a:lnTo>
                    <a:lnTo>
                      <a:pt x="131" y="383"/>
                    </a:lnTo>
                    <a:lnTo>
                      <a:pt x="83" y="347"/>
                    </a:lnTo>
                    <a:lnTo>
                      <a:pt x="53" y="311"/>
                    </a:lnTo>
                    <a:lnTo>
                      <a:pt x="30" y="269"/>
                    </a:lnTo>
                    <a:lnTo>
                      <a:pt x="24" y="227"/>
                    </a:lnTo>
                    <a:lnTo>
                      <a:pt x="30" y="185"/>
                    </a:lnTo>
                    <a:lnTo>
                      <a:pt x="53" y="143"/>
                    </a:lnTo>
                    <a:lnTo>
                      <a:pt x="83" y="107"/>
                    </a:lnTo>
                    <a:lnTo>
                      <a:pt x="131" y="77"/>
                    </a:lnTo>
                    <a:lnTo>
                      <a:pt x="185" y="47"/>
                    </a:lnTo>
                    <a:lnTo>
                      <a:pt x="245" y="30"/>
                    </a:lnTo>
                    <a:lnTo>
                      <a:pt x="311" y="18"/>
                    </a:lnTo>
                    <a:lnTo>
                      <a:pt x="382" y="12"/>
                    </a:lnTo>
                    <a:lnTo>
                      <a:pt x="478" y="18"/>
                    </a:lnTo>
                    <a:lnTo>
                      <a:pt x="562" y="41"/>
                    </a:lnTo>
                    <a:lnTo>
                      <a:pt x="562" y="36"/>
                    </a:lnTo>
                    <a:lnTo>
                      <a:pt x="562" y="30"/>
                    </a:lnTo>
                    <a:lnTo>
                      <a:pt x="478" y="6"/>
                    </a:lnTo>
                    <a:lnTo>
                      <a:pt x="382" y="0"/>
                    </a:lnTo>
                    <a:lnTo>
                      <a:pt x="305" y="6"/>
                    </a:lnTo>
                    <a:lnTo>
                      <a:pt x="233" y="18"/>
                    </a:lnTo>
                    <a:lnTo>
                      <a:pt x="167" y="41"/>
                    </a:lnTo>
                    <a:lnTo>
                      <a:pt x="113" y="65"/>
                    </a:lnTo>
                    <a:lnTo>
                      <a:pt x="65" y="101"/>
                    </a:lnTo>
                    <a:lnTo>
                      <a:pt x="30" y="137"/>
                    </a:lnTo>
                    <a:lnTo>
                      <a:pt x="6" y="179"/>
                    </a:lnTo>
                    <a:lnTo>
                      <a:pt x="0" y="227"/>
                    </a:lnTo>
                    <a:lnTo>
                      <a:pt x="6" y="275"/>
                    </a:lnTo>
                    <a:lnTo>
                      <a:pt x="30" y="317"/>
                    </a:lnTo>
                    <a:lnTo>
                      <a:pt x="65" y="359"/>
                    </a:lnTo>
                    <a:lnTo>
                      <a:pt x="113" y="395"/>
                    </a:lnTo>
                    <a:lnTo>
                      <a:pt x="167" y="419"/>
                    </a:lnTo>
                    <a:lnTo>
                      <a:pt x="233" y="443"/>
                    </a:lnTo>
                    <a:lnTo>
                      <a:pt x="305" y="455"/>
                    </a:lnTo>
                    <a:lnTo>
                      <a:pt x="382" y="461"/>
                    </a:lnTo>
                    <a:lnTo>
                      <a:pt x="448" y="455"/>
                    </a:lnTo>
                    <a:lnTo>
                      <a:pt x="508" y="449"/>
                    </a:lnTo>
                    <a:lnTo>
                      <a:pt x="609" y="413"/>
                    </a:lnTo>
                    <a:lnTo>
                      <a:pt x="657" y="389"/>
                    </a:lnTo>
                    <a:lnTo>
                      <a:pt x="693" y="359"/>
                    </a:lnTo>
                    <a:lnTo>
                      <a:pt x="723" y="329"/>
                    </a:lnTo>
                    <a:lnTo>
                      <a:pt x="747" y="293"/>
                    </a:lnTo>
                    <a:lnTo>
                      <a:pt x="741" y="287"/>
                    </a:lnTo>
                    <a:lnTo>
                      <a:pt x="729" y="281"/>
                    </a:lnTo>
                    <a:lnTo>
                      <a:pt x="711" y="317"/>
                    </a:lnTo>
                    <a:lnTo>
                      <a:pt x="681" y="347"/>
                    </a:lnTo>
                    <a:lnTo>
                      <a:pt x="645" y="377"/>
                    </a:lnTo>
                    <a:lnTo>
                      <a:pt x="604" y="401"/>
                    </a:lnTo>
                    <a:lnTo>
                      <a:pt x="502" y="431"/>
                    </a:lnTo>
                    <a:lnTo>
                      <a:pt x="442" y="443"/>
                    </a:lnTo>
                    <a:lnTo>
                      <a:pt x="382" y="443"/>
                    </a:lnTo>
                    <a:lnTo>
                      <a:pt x="382" y="443"/>
                    </a:lnTo>
                    <a:close/>
                  </a:path>
                </a:pathLst>
              </a:custGeom>
              <a:gradFill>
                <a:gsLst>
                  <a:gs pos="0">
                    <a:schemeClr val="accent2"/>
                  </a:gs>
                  <a:gs pos="100000">
                    <a:srgbClr val="007CCF"/>
                  </a:gs>
                </a:gsLst>
                <a:path path="circle">
                  <a:fillToRect b="50%" l="50%" r="50%" t="50%"/>
                </a:path>
                <a:tileRect/>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99" name="Google Shape;99;p12"/>
              <p:cNvSpPr/>
              <p:nvPr/>
            </p:nvSpPr>
            <p:spPr>
              <a:xfrm>
                <a:off x="4037" y="3721"/>
                <a:ext cx="96" cy="30"/>
              </a:xfrm>
              <a:custGeom>
                <a:rect b="b" l="l" r="r" t="t"/>
                <a:pathLst>
                  <a:path extrusionOk="0" h="30" w="96">
                    <a:moveTo>
                      <a:pt x="0" y="0"/>
                    </a:moveTo>
                    <a:lnTo>
                      <a:pt x="0" y="12"/>
                    </a:lnTo>
                    <a:lnTo>
                      <a:pt x="48" y="18"/>
                    </a:lnTo>
                    <a:lnTo>
                      <a:pt x="96" y="30"/>
                    </a:lnTo>
                    <a:lnTo>
                      <a:pt x="96" y="24"/>
                    </a:lnTo>
                    <a:lnTo>
                      <a:pt x="96" y="18"/>
                    </a:lnTo>
                    <a:lnTo>
                      <a:pt x="48" y="12"/>
                    </a:lnTo>
                    <a:lnTo>
                      <a:pt x="0" y="0"/>
                    </a:lnTo>
                    <a:lnTo>
                      <a:pt x="0" y="0"/>
                    </a:lnTo>
                    <a:close/>
                  </a:path>
                </a:pathLst>
              </a:custGeom>
              <a:gradFill>
                <a:gsLst>
                  <a:gs pos="0">
                    <a:schemeClr val="accent2"/>
                  </a:gs>
                  <a:gs pos="100000">
                    <a:srgbClr val="0077C8"/>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0" name="Google Shape;100;p12"/>
              <p:cNvSpPr/>
              <p:nvPr/>
            </p:nvSpPr>
            <p:spPr>
              <a:xfrm>
                <a:off x="3910" y="3948"/>
                <a:ext cx="84" cy="53"/>
              </a:xfrm>
              <a:prstGeom prst="ellipse">
                <a:avLst/>
              </a:pr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101" name="Google Shape;101;p12"/>
            <p:cNvGrpSpPr/>
            <p:nvPr/>
          </p:nvGrpSpPr>
          <p:grpSpPr>
            <a:xfrm>
              <a:off x="1776" y="3631"/>
              <a:ext cx="1626" cy="683"/>
              <a:chOff x="1776" y="3631"/>
              <a:chExt cx="1626" cy="683"/>
            </a:xfrm>
          </p:grpSpPr>
          <p:sp>
            <p:nvSpPr>
              <p:cNvPr id="102" name="Google Shape;102;p12"/>
              <p:cNvSpPr/>
              <p:nvPr/>
            </p:nvSpPr>
            <p:spPr>
              <a:xfrm>
                <a:off x="2268" y="3934"/>
                <a:ext cx="638" cy="377"/>
              </a:xfrm>
              <a:prstGeom prst="ellipse">
                <a:avLst/>
              </a:prstGeom>
              <a:gradFill>
                <a:gsLst>
                  <a:gs pos="0">
                    <a:srgbClr val="0077C8"/>
                  </a:gs>
                  <a:gs pos="100000">
                    <a:schemeClr val="accent2"/>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3" name="Google Shape;103;p12"/>
              <p:cNvSpPr/>
              <p:nvPr/>
            </p:nvSpPr>
            <p:spPr>
              <a:xfrm>
                <a:off x="2314" y="3958"/>
                <a:ext cx="543" cy="332"/>
              </a:xfrm>
              <a:prstGeom prst="ellipse">
                <a:avLst/>
              </a:prstGeom>
              <a:gradFill>
                <a:gsLst>
                  <a:gs pos="0">
                    <a:schemeClr val="accent2"/>
                  </a:gs>
                  <a:gs pos="100000">
                    <a:srgbClr val="0077C8"/>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4" name="Google Shape;104;p12"/>
              <p:cNvSpPr/>
              <p:nvPr/>
            </p:nvSpPr>
            <p:spPr>
              <a:xfrm>
                <a:off x="2341" y="3979"/>
                <a:ext cx="501" cy="299"/>
              </a:xfrm>
              <a:prstGeom prst="ellipse">
                <a:avLst/>
              </a:prstGeom>
              <a:gradFill>
                <a:gsLst>
                  <a:gs pos="0">
                    <a:srgbClr val="007CCF"/>
                  </a:gs>
                  <a:gs pos="100000">
                    <a:schemeClr val="accent2"/>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5" name="Google Shape;105;p12"/>
              <p:cNvSpPr/>
              <p:nvPr/>
            </p:nvSpPr>
            <p:spPr>
              <a:xfrm>
                <a:off x="2368" y="3997"/>
                <a:ext cx="444" cy="258"/>
              </a:xfrm>
              <a:prstGeom prst="ellipse">
                <a:avLst/>
              </a:prstGeom>
              <a:gradFill>
                <a:gsLst>
                  <a:gs pos="0">
                    <a:srgbClr val="0077C8"/>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6" name="Google Shape;106;p12"/>
              <p:cNvSpPr/>
              <p:nvPr/>
            </p:nvSpPr>
            <p:spPr>
              <a:xfrm>
                <a:off x="2385" y="4005"/>
                <a:ext cx="413" cy="240"/>
              </a:xfrm>
              <a:prstGeom prst="ellipse">
                <a:avLst/>
              </a:pr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7" name="Google Shape;107;p12"/>
              <p:cNvSpPr/>
              <p:nvPr/>
            </p:nvSpPr>
            <p:spPr>
              <a:xfrm>
                <a:off x="2437" y="4026"/>
                <a:ext cx="306" cy="192"/>
              </a:xfrm>
              <a:prstGeom prst="ellipse">
                <a:avLst/>
              </a:prstGeom>
              <a:gradFill>
                <a:gsLst>
                  <a:gs pos="0">
                    <a:srgbClr val="0077C8"/>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8" name="Google Shape;108;p12"/>
              <p:cNvSpPr/>
              <p:nvPr/>
            </p:nvSpPr>
            <p:spPr>
              <a:xfrm>
                <a:off x="2476" y="4056"/>
                <a:ext cx="227" cy="135"/>
              </a:xfrm>
              <a:prstGeom prst="ellipse">
                <a:avLst/>
              </a:prstGeom>
              <a:gradFill>
                <a:gsLst>
                  <a:gs pos="0">
                    <a:schemeClr val="accent2"/>
                  </a:gs>
                  <a:gs pos="100000">
                    <a:srgbClr val="007CCF"/>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09" name="Google Shape;109;p12"/>
              <p:cNvSpPr/>
              <p:nvPr/>
            </p:nvSpPr>
            <p:spPr>
              <a:xfrm>
                <a:off x="2542" y="4097"/>
                <a:ext cx="90" cy="60"/>
              </a:xfrm>
              <a:prstGeom prst="ellipse">
                <a:avLst/>
              </a:prstGeom>
              <a:gradFill>
                <a:gsLst>
                  <a:gs pos="0">
                    <a:schemeClr val="accent2"/>
                  </a:gs>
                  <a:gs pos="100000">
                    <a:srgbClr val="007CCF"/>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0" name="Google Shape;110;p12"/>
              <p:cNvSpPr/>
              <p:nvPr/>
            </p:nvSpPr>
            <p:spPr>
              <a:xfrm>
                <a:off x="2585" y="3822"/>
                <a:ext cx="449" cy="186"/>
              </a:xfrm>
              <a:custGeom>
                <a:rect b="b" l="l" r="r" t="t"/>
                <a:pathLst>
                  <a:path extrusionOk="0" h="186" w="448">
                    <a:moveTo>
                      <a:pt x="6" y="6"/>
                    </a:moveTo>
                    <a:lnTo>
                      <a:pt x="78" y="12"/>
                    </a:lnTo>
                    <a:lnTo>
                      <a:pt x="150" y="18"/>
                    </a:lnTo>
                    <a:lnTo>
                      <a:pt x="215" y="36"/>
                    </a:lnTo>
                    <a:lnTo>
                      <a:pt x="275" y="60"/>
                    </a:lnTo>
                    <a:lnTo>
                      <a:pt x="329" y="84"/>
                    </a:lnTo>
                    <a:lnTo>
                      <a:pt x="377" y="114"/>
                    </a:lnTo>
                    <a:lnTo>
                      <a:pt x="419" y="150"/>
                    </a:lnTo>
                    <a:lnTo>
                      <a:pt x="448" y="186"/>
                    </a:lnTo>
                    <a:lnTo>
                      <a:pt x="448" y="162"/>
                    </a:lnTo>
                    <a:lnTo>
                      <a:pt x="413" y="126"/>
                    </a:lnTo>
                    <a:lnTo>
                      <a:pt x="371" y="96"/>
                    </a:lnTo>
                    <a:lnTo>
                      <a:pt x="323" y="66"/>
                    </a:lnTo>
                    <a:lnTo>
                      <a:pt x="269" y="48"/>
                    </a:lnTo>
                    <a:lnTo>
                      <a:pt x="144" y="12"/>
                    </a:lnTo>
                    <a:lnTo>
                      <a:pt x="78" y="6"/>
                    </a:lnTo>
                    <a:lnTo>
                      <a:pt x="6" y="0"/>
                    </a:lnTo>
                    <a:lnTo>
                      <a:pt x="0" y="0"/>
                    </a:lnTo>
                    <a:lnTo>
                      <a:pt x="0" y="0"/>
                    </a:lnTo>
                    <a:lnTo>
                      <a:pt x="0" y="6"/>
                    </a:lnTo>
                    <a:lnTo>
                      <a:pt x="0" y="6"/>
                    </a:lnTo>
                    <a:lnTo>
                      <a:pt x="6" y="6"/>
                    </a:lnTo>
                    <a:lnTo>
                      <a:pt x="6" y="6"/>
                    </a:lnTo>
                    <a:close/>
                  </a:path>
                </a:pathLst>
              </a:custGeom>
              <a:gradFill>
                <a:gsLst>
                  <a:gs pos="0">
                    <a:srgbClr val="007CCF"/>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1" name="Google Shape;111;p12"/>
              <p:cNvSpPr/>
              <p:nvPr/>
            </p:nvSpPr>
            <p:spPr>
              <a:xfrm>
                <a:off x="2142" y="3852"/>
                <a:ext cx="892" cy="462"/>
              </a:xfrm>
              <a:custGeom>
                <a:rect b="b" l="l" r="r" t="t"/>
                <a:pathLst>
                  <a:path extrusionOk="0" h="462" w="890">
                    <a:moveTo>
                      <a:pt x="23" y="276"/>
                    </a:moveTo>
                    <a:lnTo>
                      <a:pt x="29" y="222"/>
                    </a:lnTo>
                    <a:lnTo>
                      <a:pt x="59" y="174"/>
                    </a:lnTo>
                    <a:lnTo>
                      <a:pt x="95" y="132"/>
                    </a:lnTo>
                    <a:lnTo>
                      <a:pt x="149" y="96"/>
                    </a:lnTo>
                    <a:lnTo>
                      <a:pt x="209" y="60"/>
                    </a:lnTo>
                    <a:lnTo>
                      <a:pt x="281" y="36"/>
                    </a:lnTo>
                    <a:lnTo>
                      <a:pt x="364" y="24"/>
                    </a:lnTo>
                    <a:lnTo>
                      <a:pt x="448" y="18"/>
                    </a:lnTo>
                    <a:lnTo>
                      <a:pt x="532" y="24"/>
                    </a:lnTo>
                    <a:lnTo>
                      <a:pt x="609" y="36"/>
                    </a:lnTo>
                    <a:lnTo>
                      <a:pt x="681" y="60"/>
                    </a:lnTo>
                    <a:lnTo>
                      <a:pt x="741" y="96"/>
                    </a:lnTo>
                    <a:lnTo>
                      <a:pt x="795" y="132"/>
                    </a:lnTo>
                    <a:lnTo>
                      <a:pt x="831" y="174"/>
                    </a:lnTo>
                    <a:lnTo>
                      <a:pt x="861" y="222"/>
                    </a:lnTo>
                    <a:lnTo>
                      <a:pt x="867" y="276"/>
                    </a:lnTo>
                    <a:lnTo>
                      <a:pt x="855" y="330"/>
                    </a:lnTo>
                    <a:lnTo>
                      <a:pt x="831" y="378"/>
                    </a:lnTo>
                    <a:lnTo>
                      <a:pt x="783" y="426"/>
                    </a:lnTo>
                    <a:lnTo>
                      <a:pt x="723" y="462"/>
                    </a:lnTo>
                    <a:lnTo>
                      <a:pt x="765" y="462"/>
                    </a:lnTo>
                    <a:lnTo>
                      <a:pt x="819" y="426"/>
                    </a:lnTo>
                    <a:lnTo>
                      <a:pt x="855" y="378"/>
                    </a:lnTo>
                    <a:lnTo>
                      <a:pt x="884" y="330"/>
                    </a:lnTo>
                    <a:lnTo>
                      <a:pt x="890" y="276"/>
                    </a:lnTo>
                    <a:lnTo>
                      <a:pt x="884" y="222"/>
                    </a:lnTo>
                    <a:lnTo>
                      <a:pt x="855" y="168"/>
                    </a:lnTo>
                    <a:lnTo>
                      <a:pt x="813" y="120"/>
                    </a:lnTo>
                    <a:lnTo>
                      <a:pt x="759" y="84"/>
                    </a:lnTo>
                    <a:lnTo>
                      <a:pt x="693" y="48"/>
                    </a:lnTo>
                    <a:lnTo>
                      <a:pt x="621" y="24"/>
                    </a:lnTo>
                    <a:lnTo>
                      <a:pt x="538" y="6"/>
                    </a:lnTo>
                    <a:lnTo>
                      <a:pt x="448" y="0"/>
                    </a:lnTo>
                    <a:lnTo>
                      <a:pt x="358" y="6"/>
                    </a:lnTo>
                    <a:lnTo>
                      <a:pt x="275" y="24"/>
                    </a:lnTo>
                    <a:lnTo>
                      <a:pt x="197" y="48"/>
                    </a:lnTo>
                    <a:lnTo>
                      <a:pt x="131" y="84"/>
                    </a:lnTo>
                    <a:lnTo>
                      <a:pt x="77" y="120"/>
                    </a:lnTo>
                    <a:lnTo>
                      <a:pt x="35" y="168"/>
                    </a:lnTo>
                    <a:lnTo>
                      <a:pt x="12" y="222"/>
                    </a:lnTo>
                    <a:lnTo>
                      <a:pt x="0" y="276"/>
                    </a:lnTo>
                    <a:lnTo>
                      <a:pt x="6" y="330"/>
                    </a:lnTo>
                    <a:lnTo>
                      <a:pt x="35" y="378"/>
                    </a:lnTo>
                    <a:lnTo>
                      <a:pt x="71" y="426"/>
                    </a:lnTo>
                    <a:lnTo>
                      <a:pt x="125" y="462"/>
                    </a:lnTo>
                    <a:lnTo>
                      <a:pt x="167" y="462"/>
                    </a:lnTo>
                    <a:lnTo>
                      <a:pt x="107" y="426"/>
                    </a:lnTo>
                    <a:lnTo>
                      <a:pt x="59" y="378"/>
                    </a:lnTo>
                    <a:lnTo>
                      <a:pt x="35" y="330"/>
                    </a:lnTo>
                    <a:lnTo>
                      <a:pt x="23" y="276"/>
                    </a:lnTo>
                    <a:lnTo>
                      <a:pt x="23" y="276"/>
                    </a:lnTo>
                    <a:close/>
                  </a:path>
                </a:pathLst>
              </a:custGeom>
              <a:gradFill>
                <a:gsLst>
                  <a:gs pos="0">
                    <a:schemeClr val="accent2"/>
                  </a:gs>
                  <a:gs pos="100000">
                    <a:srgbClr val="0073C1"/>
                  </a:gs>
                </a:gsLst>
                <a:lin ang="27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2" name="Google Shape;112;p12"/>
              <p:cNvSpPr/>
              <p:nvPr/>
            </p:nvSpPr>
            <p:spPr>
              <a:xfrm>
                <a:off x="2082" y="3828"/>
                <a:ext cx="407" cy="486"/>
              </a:xfrm>
              <a:custGeom>
                <a:rect b="b" l="l" r="r" t="t"/>
                <a:pathLst>
                  <a:path extrusionOk="0" h="486" w="406">
                    <a:moveTo>
                      <a:pt x="18" y="300"/>
                    </a:moveTo>
                    <a:lnTo>
                      <a:pt x="24" y="246"/>
                    </a:lnTo>
                    <a:lnTo>
                      <a:pt x="48" y="198"/>
                    </a:lnTo>
                    <a:lnTo>
                      <a:pt x="83" y="150"/>
                    </a:lnTo>
                    <a:lnTo>
                      <a:pt x="131" y="108"/>
                    </a:lnTo>
                    <a:lnTo>
                      <a:pt x="185" y="72"/>
                    </a:lnTo>
                    <a:lnTo>
                      <a:pt x="251" y="42"/>
                    </a:lnTo>
                    <a:lnTo>
                      <a:pt x="329" y="24"/>
                    </a:lnTo>
                    <a:lnTo>
                      <a:pt x="406" y="6"/>
                    </a:lnTo>
                    <a:lnTo>
                      <a:pt x="406" y="0"/>
                    </a:lnTo>
                    <a:lnTo>
                      <a:pt x="323" y="12"/>
                    </a:lnTo>
                    <a:lnTo>
                      <a:pt x="245" y="36"/>
                    </a:lnTo>
                    <a:lnTo>
                      <a:pt x="179" y="66"/>
                    </a:lnTo>
                    <a:lnTo>
                      <a:pt x="119" y="102"/>
                    </a:lnTo>
                    <a:lnTo>
                      <a:pt x="72" y="144"/>
                    </a:lnTo>
                    <a:lnTo>
                      <a:pt x="30" y="192"/>
                    </a:lnTo>
                    <a:lnTo>
                      <a:pt x="6" y="246"/>
                    </a:lnTo>
                    <a:lnTo>
                      <a:pt x="0" y="300"/>
                    </a:lnTo>
                    <a:lnTo>
                      <a:pt x="6" y="348"/>
                    </a:lnTo>
                    <a:lnTo>
                      <a:pt x="30" y="396"/>
                    </a:lnTo>
                    <a:lnTo>
                      <a:pt x="66" y="444"/>
                    </a:lnTo>
                    <a:lnTo>
                      <a:pt x="107" y="486"/>
                    </a:lnTo>
                    <a:lnTo>
                      <a:pt x="131" y="486"/>
                    </a:lnTo>
                    <a:lnTo>
                      <a:pt x="83" y="450"/>
                    </a:lnTo>
                    <a:lnTo>
                      <a:pt x="48" y="402"/>
                    </a:lnTo>
                    <a:lnTo>
                      <a:pt x="24" y="354"/>
                    </a:lnTo>
                    <a:lnTo>
                      <a:pt x="18" y="300"/>
                    </a:lnTo>
                    <a:lnTo>
                      <a:pt x="18" y="300"/>
                    </a:lnTo>
                    <a:close/>
                  </a:path>
                </a:pathLst>
              </a:custGeom>
              <a:gradFill>
                <a:gsLst>
                  <a:gs pos="0">
                    <a:schemeClr val="accent2"/>
                  </a:gs>
                  <a:gs pos="100000">
                    <a:srgbClr val="007CCF"/>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3" name="Google Shape;113;p12"/>
              <p:cNvSpPr/>
              <p:nvPr/>
            </p:nvSpPr>
            <p:spPr>
              <a:xfrm>
                <a:off x="2987" y="4044"/>
                <a:ext cx="108" cy="252"/>
              </a:xfrm>
              <a:custGeom>
                <a:rect b="b" l="l" r="r" t="t"/>
                <a:pathLst>
                  <a:path extrusionOk="0" h="252" w="107">
                    <a:moveTo>
                      <a:pt x="89" y="84"/>
                    </a:moveTo>
                    <a:lnTo>
                      <a:pt x="83" y="132"/>
                    </a:lnTo>
                    <a:lnTo>
                      <a:pt x="65" y="174"/>
                    </a:lnTo>
                    <a:lnTo>
                      <a:pt x="36" y="216"/>
                    </a:lnTo>
                    <a:lnTo>
                      <a:pt x="0" y="252"/>
                    </a:lnTo>
                    <a:lnTo>
                      <a:pt x="18" y="252"/>
                    </a:lnTo>
                    <a:lnTo>
                      <a:pt x="53" y="216"/>
                    </a:lnTo>
                    <a:lnTo>
                      <a:pt x="83" y="174"/>
                    </a:lnTo>
                    <a:lnTo>
                      <a:pt x="101" y="132"/>
                    </a:lnTo>
                    <a:lnTo>
                      <a:pt x="107" y="84"/>
                    </a:lnTo>
                    <a:lnTo>
                      <a:pt x="101" y="42"/>
                    </a:lnTo>
                    <a:lnTo>
                      <a:pt x="89" y="0"/>
                    </a:lnTo>
                    <a:lnTo>
                      <a:pt x="65" y="0"/>
                    </a:lnTo>
                    <a:lnTo>
                      <a:pt x="83" y="42"/>
                    </a:lnTo>
                    <a:lnTo>
                      <a:pt x="89" y="84"/>
                    </a:lnTo>
                    <a:lnTo>
                      <a:pt x="89" y="84"/>
                    </a:lnTo>
                    <a:close/>
                  </a:path>
                </a:pathLst>
              </a:custGeom>
              <a:gradFill>
                <a:gsLst>
                  <a:gs pos="0">
                    <a:schemeClr val="accent2"/>
                  </a:gs>
                  <a:gs pos="100000">
                    <a:srgbClr val="006FBB"/>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4" name="Google Shape;114;p12"/>
              <p:cNvSpPr/>
              <p:nvPr/>
            </p:nvSpPr>
            <p:spPr>
              <a:xfrm>
                <a:off x="2068" y="3685"/>
                <a:ext cx="835" cy="150"/>
              </a:xfrm>
              <a:custGeom>
                <a:rect b="b" l="l" r="r" t="t"/>
                <a:pathLst>
                  <a:path extrusionOk="0" h="150" w="835">
                    <a:moveTo>
                      <a:pt x="518" y="18"/>
                    </a:moveTo>
                    <a:lnTo>
                      <a:pt x="597" y="24"/>
                    </a:lnTo>
                    <a:lnTo>
                      <a:pt x="682" y="30"/>
                    </a:lnTo>
                    <a:lnTo>
                      <a:pt x="755" y="42"/>
                    </a:lnTo>
                    <a:lnTo>
                      <a:pt x="828" y="60"/>
                    </a:lnTo>
                    <a:lnTo>
                      <a:pt x="835" y="42"/>
                    </a:lnTo>
                    <a:lnTo>
                      <a:pt x="761" y="24"/>
                    </a:lnTo>
                    <a:lnTo>
                      <a:pt x="688" y="12"/>
                    </a:lnTo>
                    <a:lnTo>
                      <a:pt x="603" y="6"/>
                    </a:lnTo>
                    <a:lnTo>
                      <a:pt x="518" y="0"/>
                    </a:lnTo>
                    <a:lnTo>
                      <a:pt x="372" y="12"/>
                    </a:lnTo>
                    <a:lnTo>
                      <a:pt x="232" y="36"/>
                    </a:lnTo>
                    <a:lnTo>
                      <a:pt x="110" y="78"/>
                    </a:lnTo>
                    <a:lnTo>
                      <a:pt x="0" y="132"/>
                    </a:lnTo>
                    <a:lnTo>
                      <a:pt x="19" y="150"/>
                    </a:lnTo>
                    <a:lnTo>
                      <a:pt x="122" y="96"/>
                    </a:lnTo>
                    <a:lnTo>
                      <a:pt x="244" y="54"/>
                    </a:lnTo>
                    <a:lnTo>
                      <a:pt x="378" y="30"/>
                    </a:lnTo>
                    <a:lnTo>
                      <a:pt x="518" y="18"/>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5" name="Google Shape;115;p12"/>
              <p:cNvSpPr/>
              <p:nvPr/>
            </p:nvSpPr>
            <p:spPr>
              <a:xfrm>
                <a:off x="1867" y="3853"/>
                <a:ext cx="171" cy="461"/>
              </a:xfrm>
              <a:custGeom>
                <a:rect b="b" l="l" r="r" t="t"/>
                <a:pathLst>
                  <a:path extrusionOk="0" h="461" w="171">
                    <a:moveTo>
                      <a:pt x="31" y="263"/>
                    </a:moveTo>
                    <a:lnTo>
                      <a:pt x="43" y="191"/>
                    </a:lnTo>
                    <a:lnTo>
                      <a:pt x="67" y="131"/>
                    </a:lnTo>
                    <a:lnTo>
                      <a:pt x="116" y="72"/>
                    </a:lnTo>
                    <a:lnTo>
                      <a:pt x="171" y="18"/>
                    </a:lnTo>
                    <a:lnTo>
                      <a:pt x="153" y="0"/>
                    </a:lnTo>
                    <a:lnTo>
                      <a:pt x="86" y="60"/>
                    </a:lnTo>
                    <a:lnTo>
                      <a:pt x="43" y="120"/>
                    </a:lnTo>
                    <a:lnTo>
                      <a:pt x="13" y="191"/>
                    </a:lnTo>
                    <a:lnTo>
                      <a:pt x="0" y="263"/>
                    </a:lnTo>
                    <a:lnTo>
                      <a:pt x="6" y="317"/>
                    </a:lnTo>
                    <a:lnTo>
                      <a:pt x="25" y="365"/>
                    </a:lnTo>
                    <a:lnTo>
                      <a:pt x="49" y="413"/>
                    </a:lnTo>
                    <a:lnTo>
                      <a:pt x="86" y="461"/>
                    </a:lnTo>
                    <a:lnTo>
                      <a:pt x="122" y="461"/>
                    </a:lnTo>
                    <a:lnTo>
                      <a:pt x="86" y="413"/>
                    </a:lnTo>
                    <a:lnTo>
                      <a:pt x="55" y="365"/>
                    </a:lnTo>
                    <a:lnTo>
                      <a:pt x="37" y="317"/>
                    </a:lnTo>
                    <a:lnTo>
                      <a:pt x="31" y="26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6" name="Google Shape;116;p12"/>
              <p:cNvSpPr/>
              <p:nvPr/>
            </p:nvSpPr>
            <p:spPr>
              <a:xfrm>
                <a:off x="2951" y="3751"/>
                <a:ext cx="360" cy="563"/>
              </a:xfrm>
              <a:custGeom>
                <a:rect b="b" l="l" r="r" t="t"/>
                <a:pathLst>
                  <a:path extrusionOk="0" h="563" w="360">
                    <a:moveTo>
                      <a:pt x="360" y="365"/>
                    </a:moveTo>
                    <a:lnTo>
                      <a:pt x="353" y="305"/>
                    </a:lnTo>
                    <a:lnTo>
                      <a:pt x="335" y="251"/>
                    </a:lnTo>
                    <a:lnTo>
                      <a:pt x="305" y="204"/>
                    </a:lnTo>
                    <a:lnTo>
                      <a:pt x="262" y="156"/>
                    </a:lnTo>
                    <a:lnTo>
                      <a:pt x="213" y="108"/>
                    </a:lnTo>
                    <a:lnTo>
                      <a:pt x="159" y="66"/>
                    </a:lnTo>
                    <a:lnTo>
                      <a:pt x="92" y="30"/>
                    </a:lnTo>
                    <a:lnTo>
                      <a:pt x="19" y="0"/>
                    </a:lnTo>
                    <a:lnTo>
                      <a:pt x="0" y="12"/>
                    </a:lnTo>
                    <a:lnTo>
                      <a:pt x="67" y="42"/>
                    </a:lnTo>
                    <a:lnTo>
                      <a:pt x="134" y="78"/>
                    </a:lnTo>
                    <a:lnTo>
                      <a:pt x="189" y="114"/>
                    </a:lnTo>
                    <a:lnTo>
                      <a:pt x="238" y="162"/>
                    </a:lnTo>
                    <a:lnTo>
                      <a:pt x="274" y="210"/>
                    </a:lnTo>
                    <a:lnTo>
                      <a:pt x="299" y="257"/>
                    </a:lnTo>
                    <a:lnTo>
                      <a:pt x="317" y="311"/>
                    </a:lnTo>
                    <a:lnTo>
                      <a:pt x="323" y="365"/>
                    </a:lnTo>
                    <a:lnTo>
                      <a:pt x="317" y="419"/>
                    </a:lnTo>
                    <a:lnTo>
                      <a:pt x="299" y="467"/>
                    </a:lnTo>
                    <a:lnTo>
                      <a:pt x="274" y="515"/>
                    </a:lnTo>
                    <a:lnTo>
                      <a:pt x="238" y="563"/>
                    </a:lnTo>
                    <a:lnTo>
                      <a:pt x="268" y="563"/>
                    </a:lnTo>
                    <a:lnTo>
                      <a:pt x="311" y="515"/>
                    </a:lnTo>
                    <a:lnTo>
                      <a:pt x="335" y="467"/>
                    </a:lnTo>
                    <a:lnTo>
                      <a:pt x="353" y="419"/>
                    </a:lnTo>
                    <a:lnTo>
                      <a:pt x="360" y="365"/>
                    </a:lnTo>
                    <a:lnTo>
                      <a:pt x="360" y="365"/>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7" name="Google Shape;117;p12"/>
              <p:cNvSpPr/>
              <p:nvPr/>
            </p:nvSpPr>
            <p:spPr>
              <a:xfrm>
                <a:off x="2318" y="3631"/>
                <a:ext cx="1078" cy="425"/>
              </a:xfrm>
              <a:custGeom>
                <a:rect b="b" l="l" r="r" t="t"/>
                <a:pathLst>
                  <a:path extrusionOk="0" h="425" w="1078">
                    <a:moveTo>
                      <a:pt x="1053" y="425"/>
                    </a:moveTo>
                    <a:lnTo>
                      <a:pt x="1078" y="419"/>
                    </a:lnTo>
                    <a:lnTo>
                      <a:pt x="1066" y="377"/>
                    </a:lnTo>
                    <a:lnTo>
                      <a:pt x="1047" y="336"/>
                    </a:lnTo>
                    <a:lnTo>
                      <a:pt x="986" y="252"/>
                    </a:lnTo>
                    <a:lnTo>
                      <a:pt x="907" y="180"/>
                    </a:lnTo>
                    <a:lnTo>
                      <a:pt x="810" y="120"/>
                    </a:lnTo>
                    <a:lnTo>
                      <a:pt x="694" y="72"/>
                    </a:lnTo>
                    <a:lnTo>
                      <a:pt x="560" y="30"/>
                    </a:lnTo>
                    <a:lnTo>
                      <a:pt x="420" y="6"/>
                    </a:lnTo>
                    <a:lnTo>
                      <a:pt x="268" y="0"/>
                    </a:lnTo>
                    <a:lnTo>
                      <a:pt x="134" y="6"/>
                    </a:lnTo>
                    <a:lnTo>
                      <a:pt x="0" y="24"/>
                    </a:lnTo>
                    <a:lnTo>
                      <a:pt x="12" y="36"/>
                    </a:lnTo>
                    <a:lnTo>
                      <a:pt x="134" y="18"/>
                    </a:lnTo>
                    <a:lnTo>
                      <a:pt x="268" y="12"/>
                    </a:lnTo>
                    <a:lnTo>
                      <a:pt x="420" y="18"/>
                    </a:lnTo>
                    <a:lnTo>
                      <a:pt x="554" y="42"/>
                    </a:lnTo>
                    <a:lnTo>
                      <a:pt x="682" y="84"/>
                    </a:lnTo>
                    <a:lnTo>
                      <a:pt x="798" y="132"/>
                    </a:lnTo>
                    <a:lnTo>
                      <a:pt x="895" y="192"/>
                    </a:lnTo>
                    <a:lnTo>
                      <a:pt x="968" y="264"/>
                    </a:lnTo>
                    <a:lnTo>
                      <a:pt x="999" y="300"/>
                    </a:lnTo>
                    <a:lnTo>
                      <a:pt x="1023" y="342"/>
                    </a:lnTo>
                    <a:lnTo>
                      <a:pt x="1041" y="383"/>
                    </a:lnTo>
                    <a:lnTo>
                      <a:pt x="1053" y="425"/>
                    </a:lnTo>
                    <a:lnTo>
                      <a:pt x="1053" y="425"/>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8" name="Google Shape;118;p12"/>
              <p:cNvSpPr/>
              <p:nvPr/>
            </p:nvSpPr>
            <p:spPr>
              <a:xfrm>
                <a:off x="3304" y="4080"/>
                <a:ext cx="98" cy="234"/>
              </a:xfrm>
              <a:custGeom>
                <a:rect b="b" l="l" r="r" t="t"/>
                <a:pathLst>
                  <a:path extrusionOk="0" h="234" w="98">
                    <a:moveTo>
                      <a:pt x="0" y="234"/>
                    </a:moveTo>
                    <a:lnTo>
                      <a:pt x="25" y="234"/>
                    </a:lnTo>
                    <a:lnTo>
                      <a:pt x="55" y="186"/>
                    </a:lnTo>
                    <a:lnTo>
                      <a:pt x="80" y="138"/>
                    </a:lnTo>
                    <a:lnTo>
                      <a:pt x="92" y="90"/>
                    </a:lnTo>
                    <a:lnTo>
                      <a:pt x="98" y="36"/>
                    </a:lnTo>
                    <a:lnTo>
                      <a:pt x="98" y="0"/>
                    </a:lnTo>
                    <a:lnTo>
                      <a:pt x="74" y="0"/>
                    </a:lnTo>
                    <a:lnTo>
                      <a:pt x="74" y="36"/>
                    </a:lnTo>
                    <a:lnTo>
                      <a:pt x="67" y="90"/>
                    </a:lnTo>
                    <a:lnTo>
                      <a:pt x="55" y="138"/>
                    </a:lnTo>
                    <a:lnTo>
                      <a:pt x="31" y="186"/>
                    </a:lnTo>
                    <a:lnTo>
                      <a:pt x="0" y="234"/>
                    </a:lnTo>
                    <a:lnTo>
                      <a:pt x="0" y="234"/>
                    </a:lnTo>
                    <a:close/>
                  </a:path>
                </a:pathLst>
              </a:custGeom>
              <a:gradFill>
                <a:gsLst>
                  <a:gs pos="0">
                    <a:schemeClr val="accent2"/>
                  </a:gs>
                  <a:gs pos="100000">
                    <a:srgbClr val="0077C8"/>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19" name="Google Shape;119;p12"/>
              <p:cNvSpPr/>
              <p:nvPr/>
            </p:nvSpPr>
            <p:spPr>
              <a:xfrm>
                <a:off x="1776" y="3673"/>
                <a:ext cx="481" cy="641"/>
              </a:xfrm>
              <a:custGeom>
                <a:rect b="b" l="l" r="r" t="t"/>
                <a:pathLst>
                  <a:path extrusionOk="0" h="641" w="481">
                    <a:moveTo>
                      <a:pt x="18" y="443"/>
                    </a:moveTo>
                    <a:lnTo>
                      <a:pt x="24" y="371"/>
                    </a:lnTo>
                    <a:lnTo>
                      <a:pt x="55" y="305"/>
                    </a:lnTo>
                    <a:lnTo>
                      <a:pt x="91" y="246"/>
                    </a:lnTo>
                    <a:lnTo>
                      <a:pt x="146" y="186"/>
                    </a:lnTo>
                    <a:lnTo>
                      <a:pt x="213" y="132"/>
                    </a:lnTo>
                    <a:lnTo>
                      <a:pt x="292" y="84"/>
                    </a:lnTo>
                    <a:lnTo>
                      <a:pt x="384" y="48"/>
                    </a:lnTo>
                    <a:lnTo>
                      <a:pt x="481" y="12"/>
                    </a:lnTo>
                    <a:lnTo>
                      <a:pt x="457" y="0"/>
                    </a:lnTo>
                    <a:lnTo>
                      <a:pt x="359" y="36"/>
                    </a:lnTo>
                    <a:lnTo>
                      <a:pt x="274" y="78"/>
                    </a:lnTo>
                    <a:lnTo>
                      <a:pt x="195" y="126"/>
                    </a:lnTo>
                    <a:lnTo>
                      <a:pt x="128" y="180"/>
                    </a:lnTo>
                    <a:lnTo>
                      <a:pt x="73" y="240"/>
                    </a:lnTo>
                    <a:lnTo>
                      <a:pt x="37" y="305"/>
                    </a:lnTo>
                    <a:lnTo>
                      <a:pt x="6" y="371"/>
                    </a:lnTo>
                    <a:lnTo>
                      <a:pt x="0" y="443"/>
                    </a:lnTo>
                    <a:lnTo>
                      <a:pt x="6" y="497"/>
                    </a:lnTo>
                    <a:lnTo>
                      <a:pt x="18" y="545"/>
                    </a:lnTo>
                    <a:lnTo>
                      <a:pt x="43" y="593"/>
                    </a:lnTo>
                    <a:lnTo>
                      <a:pt x="73" y="641"/>
                    </a:lnTo>
                    <a:lnTo>
                      <a:pt x="97" y="641"/>
                    </a:lnTo>
                    <a:lnTo>
                      <a:pt x="67" y="593"/>
                    </a:lnTo>
                    <a:lnTo>
                      <a:pt x="43" y="545"/>
                    </a:lnTo>
                    <a:lnTo>
                      <a:pt x="24" y="497"/>
                    </a:lnTo>
                    <a:lnTo>
                      <a:pt x="18" y="443"/>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120" name="Google Shape;120;p12"/>
            <p:cNvGrpSpPr/>
            <p:nvPr/>
          </p:nvGrpSpPr>
          <p:grpSpPr>
            <a:xfrm>
              <a:off x="4128" y="3360"/>
              <a:ext cx="1351" cy="821"/>
              <a:chOff x="4128" y="3360"/>
              <a:chExt cx="1351" cy="821"/>
            </a:xfrm>
          </p:grpSpPr>
          <p:sp>
            <p:nvSpPr>
              <p:cNvPr id="121" name="Google Shape;121;p12"/>
              <p:cNvSpPr/>
              <p:nvPr/>
            </p:nvSpPr>
            <p:spPr>
              <a:xfrm>
                <a:off x="4200" y="3402"/>
                <a:ext cx="1201" cy="731"/>
              </a:xfrm>
              <a:custGeom>
                <a:rect b="b" l="l" r="r" t="t"/>
                <a:pathLst>
                  <a:path extrusionOk="0" h="731" w="1201">
                    <a:moveTo>
                      <a:pt x="604" y="0"/>
                    </a:moveTo>
                    <a:lnTo>
                      <a:pt x="484" y="6"/>
                    </a:lnTo>
                    <a:lnTo>
                      <a:pt x="370" y="30"/>
                    </a:lnTo>
                    <a:lnTo>
                      <a:pt x="263" y="60"/>
                    </a:lnTo>
                    <a:lnTo>
                      <a:pt x="179" y="108"/>
                    </a:lnTo>
                    <a:lnTo>
                      <a:pt x="101" y="162"/>
                    </a:lnTo>
                    <a:lnTo>
                      <a:pt x="48" y="222"/>
                    </a:lnTo>
                    <a:lnTo>
                      <a:pt x="12" y="294"/>
                    </a:lnTo>
                    <a:lnTo>
                      <a:pt x="6" y="330"/>
                    </a:lnTo>
                    <a:lnTo>
                      <a:pt x="0" y="366"/>
                    </a:lnTo>
                    <a:lnTo>
                      <a:pt x="6" y="401"/>
                    </a:lnTo>
                    <a:lnTo>
                      <a:pt x="12" y="437"/>
                    </a:lnTo>
                    <a:lnTo>
                      <a:pt x="48" y="509"/>
                    </a:lnTo>
                    <a:lnTo>
                      <a:pt x="101" y="569"/>
                    </a:lnTo>
                    <a:lnTo>
                      <a:pt x="179" y="623"/>
                    </a:lnTo>
                    <a:lnTo>
                      <a:pt x="263" y="671"/>
                    </a:lnTo>
                    <a:lnTo>
                      <a:pt x="370" y="701"/>
                    </a:lnTo>
                    <a:lnTo>
                      <a:pt x="484" y="725"/>
                    </a:lnTo>
                    <a:lnTo>
                      <a:pt x="604" y="731"/>
                    </a:lnTo>
                    <a:lnTo>
                      <a:pt x="723" y="725"/>
                    </a:lnTo>
                    <a:lnTo>
                      <a:pt x="837" y="701"/>
                    </a:lnTo>
                    <a:lnTo>
                      <a:pt x="938" y="671"/>
                    </a:lnTo>
                    <a:lnTo>
                      <a:pt x="1028" y="623"/>
                    </a:lnTo>
                    <a:lnTo>
                      <a:pt x="1100" y="569"/>
                    </a:lnTo>
                    <a:lnTo>
                      <a:pt x="1153" y="509"/>
                    </a:lnTo>
                    <a:lnTo>
                      <a:pt x="1189" y="437"/>
                    </a:lnTo>
                    <a:lnTo>
                      <a:pt x="1201" y="401"/>
                    </a:lnTo>
                    <a:lnTo>
                      <a:pt x="1201" y="366"/>
                    </a:lnTo>
                    <a:lnTo>
                      <a:pt x="1201" y="330"/>
                    </a:lnTo>
                    <a:lnTo>
                      <a:pt x="1189" y="294"/>
                    </a:lnTo>
                    <a:lnTo>
                      <a:pt x="1153" y="222"/>
                    </a:lnTo>
                    <a:lnTo>
                      <a:pt x="1100" y="162"/>
                    </a:lnTo>
                    <a:lnTo>
                      <a:pt x="1028" y="108"/>
                    </a:lnTo>
                    <a:lnTo>
                      <a:pt x="938" y="60"/>
                    </a:lnTo>
                    <a:lnTo>
                      <a:pt x="837" y="30"/>
                    </a:lnTo>
                    <a:lnTo>
                      <a:pt x="723" y="6"/>
                    </a:lnTo>
                    <a:lnTo>
                      <a:pt x="604" y="0"/>
                    </a:lnTo>
                    <a:lnTo>
                      <a:pt x="604" y="0"/>
                    </a:lnTo>
                    <a:close/>
                    <a:moveTo>
                      <a:pt x="604" y="707"/>
                    </a:moveTo>
                    <a:lnTo>
                      <a:pt x="490" y="701"/>
                    </a:lnTo>
                    <a:lnTo>
                      <a:pt x="382" y="683"/>
                    </a:lnTo>
                    <a:lnTo>
                      <a:pt x="287" y="647"/>
                    </a:lnTo>
                    <a:lnTo>
                      <a:pt x="203" y="611"/>
                    </a:lnTo>
                    <a:lnTo>
                      <a:pt x="131" y="557"/>
                    </a:lnTo>
                    <a:lnTo>
                      <a:pt x="83" y="497"/>
                    </a:lnTo>
                    <a:lnTo>
                      <a:pt x="48" y="437"/>
                    </a:lnTo>
                    <a:lnTo>
                      <a:pt x="42" y="401"/>
                    </a:lnTo>
                    <a:lnTo>
                      <a:pt x="36" y="366"/>
                    </a:lnTo>
                    <a:lnTo>
                      <a:pt x="42" y="330"/>
                    </a:lnTo>
                    <a:lnTo>
                      <a:pt x="48" y="300"/>
                    </a:lnTo>
                    <a:lnTo>
                      <a:pt x="83" y="234"/>
                    </a:lnTo>
                    <a:lnTo>
                      <a:pt x="131" y="174"/>
                    </a:lnTo>
                    <a:lnTo>
                      <a:pt x="203" y="126"/>
                    </a:lnTo>
                    <a:lnTo>
                      <a:pt x="287" y="84"/>
                    </a:lnTo>
                    <a:lnTo>
                      <a:pt x="382" y="54"/>
                    </a:lnTo>
                    <a:lnTo>
                      <a:pt x="490" y="30"/>
                    </a:lnTo>
                    <a:lnTo>
                      <a:pt x="604" y="24"/>
                    </a:lnTo>
                    <a:lnTo>
                      <a:pt x="717" y="30"/>
                    </a:lnTo>
                    <a:lnTo>
                      <a:pt x="825" y="54"/>
                    </a:lnTo>
                    <a:lnTo>
                      <a:pt x="920" y="84"/>
                    </a:lnTo>
                    <a:lnTo>
                      <a:pt x="1004" y="126"/>
                    </a:lnTo>
                    <a:lnTo>
                      <a:pt x="1070" y="174"/>
                    </a:lnTo>
                    <a:lnTo>
                      <a:pt x="1124" y="234"/>
                    </a:lnTo>
                    <a:lnTo>
                      <a:pt x="1153" y="300"/>
                    </a:lnTo>
                    <a:lnTo>
                      <a:pt x="1165" y="366"/>
                    </a:lnTo>
                    <a:lnTo>
                      <a:pt x="1153" y="437"/>
                    </a:lnTo>
                    <a:lnTo>
                      <a:pt x="1124" y="497"/>
                    </a:lnTo>
                    <a:lnTo>
                      <a:pt x="1070" y="557"/>
                    </a:lnTo>
                    <a:lnTo>
                      <a:pt x="1004" y="611"/>
                    </a:lnTo>
                    <a:lnTo>
                      <a:pt x="920" y="647"/>
                    </a:lnTo>
                    <a:lnTo>
                      <a:pt x="825" y="683"/>
                    </a:lnTo>
                    <a:lnTo>
                      <a:pt x="717" y="701"/>
                    </a:lnTo>
                    <a:lnTo>
                      <a:pt x="604" y="707"/>
                    </a:lnTo>
                    <a:lnTo>
                      <a:pt x="604" y="707"/>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2" name="Google Shape;122;p12"/>
              <p:cNvSpPr/>
              <p:nvPr/>
            </p:nvSpPr>
            <p:spPr>
              <a:xfrm>
                <a:off x="4128" y="3366"/>
                <a:ext cx="544" cy="737"/>
              </a:xfrm>
              <a:custGeom>
                <a:rect b="b" l="l" r="r" t="t"/>
                <a:pathLst>
                  <a:path extrusionOk="0" h="737" w="544">
                    <a:moveTo>
                      <a:pt x="24" y="402"/>
                    </a:moveTo>
                    <a:lnTo>
                      <a:pt x="36" y="330"/>
                    </a:lnTo>
                    <a:lnTo>
                      <a:pt x="66" y="264"/>
                    </a:lnTo>
                    <a:lnTo>
                      <a:pt x="108" y="204"/>
                    </a:lnTo>
                    <a:lnTo>
                      <a:pt x="173" y="150"/>
                    </a:lnTo>
                    <a:lnTo>
                      <a:pt x="251" y="102"/>
                    </a:lnTo>
                    <a:lnTo>
                      <a:pt x="335" y="60"/>
                    </a:lnTo>
                    <a:lnTo>
                      <a:pt x="436" y="30"/>
                    </a:lnTo>
                    <a:lnTo>
                      <a:pt x="544" y="12"/>
                    </a:lnTo>
                    <a:lnTo>
                      <a:pt x="544" y="0"/>
                    </a:lnTo>
                    <a:lnTo>
                      <a:pt x="430" y="18"/>
                    </a:lnTo>
                    <a:lnTo>
                      <a:pt x="329" y="48"/>
                    </a:lnTo>
                    <a:lnTo>
                      <a:pt x="233" y="90"/>
                    </a:lnTo>
                    <a:lnTo>
                      <a:pt x="155" y="138"/>
                    </a:lnTo>
                    <a:lnTo>
                      <a:pt x="90" y="198"/>
                    </a:lnTo>
                    <a:lnTo>
                      <a:pt x="42" y="258"/>
                    </a:lnTo>
                    <a:lnTo>
                      <a:pt x="12" y="330"/>
                    </a:lnTo>
                    <a:lnTo>
                      <a:pt x="0" y="402"/>
                    </a:lnTo>
                    <a:lnTo>
                      <a:pt x="6" y="455"/>
                    </a:lnTo>
                    <a:lnTo>
                      <a:pt x="18" y="503"/>
                    </a:lnTo>
                    <a:lnTo>
                      <a:pt x="42" y="545"/>
                    </a:lnTo>
                    <a:lnTo>
                      <a:pt x="78" y="593"/>
                    </a:lnTo>
                    <a:lnTo>
                      <a:pt x="114" y="635"/>
                    </a:lnTo>
                    <a:lnTo>
                      <a:pt x="161" y="671"/>
                    </a:lnTo>
                    <a:lnTo>
                      <a:pt x="221" y="707"/>
                    </a:lnTo>
                    <a:lnTo>
                      <a:pt x="281" y="737"/>
                    </a:lnTo>
                    <a:lnTo>
                      <a:pt x="323" y="737"/>
                    </a:lnTo>
                    <a:lnTo>
                      <a:pt x="257" y="707"/>
                    </a:lnTo>
                    <a:lnTo>
                      <a:pt x="203" y="671"/>
                    </a:lnTo>
                    <a:lnTo>
                      <a:pt x="149" y="635"/>
                    </a:lnTo>
                    <a:lnTo>
                      <a:pt x="108" y="593"/>
                    </a:lnTo>
                    <a:lnTo>
                      <a:pt x="72" y="551"/>
                    </a:lnTo>
                    <a:lnTo>
                      <a:pt x="48" y="503"/>
                    </a:lnTo>
                    <a:lnTo>
                      <a:pt x="30" y="455"/>
                    </a:lnTo>
                    <a:lnTo>
                      <a:pt x="24" y="402"/>
                    </a:lnTo>
                    <a:lnTo>
                      <a:pt x="24" y="402"/>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3" name="Google Shape;123;p12"/>
              <p:cNvSpPr/>
              <p:nvPr/>
            </p:nvSpPr>
            <p:spPr>
              <a:xfrm>
                <a:off x="4792" y="3360"/>
                <a:ext cx="609" cy="252"/>
              </a:xfrm>
              <a:custGeom>
                <a:rect b="b" l="l" r="r" t="t"/>
                <a:pathLst>
                  <a:path extrusionOk="0" h="252" w="609">
                    <a:moveTo>
                      <a:pt x="12" y="12"/>
                    </a:moveTo>
                    <a:lnTo>
                      <a:pt x="113" y="18"/>
                    </a:lnTo>
                    <a:lnTo>
                      <a:pt x="203" y="30"/>
                    </a:lnTo>
                    <a:lnTo>
                      <a:pt x="292" y="48"/>
                    </a:lnTo>
                    <a:lnTo>
                      <a:pt x="376" y="78"/>
                    </a:lnTo>
                    <a:lnTo>
                      <a:pt x="448" y="114"/>
                    </a:lnTo>
                    <a:lnTo>
                      <a:pt x="514" y="156"/>
                    </a:lnTo>
                    <a:lnTo>
                      <a:pt x="567" y="198"/>
                    </a:lnTo>
                    <a:lnTo>
                      <a:pt x="609" y="252"/>
                    </a:lnTo>
                    <a:lnTo>
                      <a:pt x="609" y="216"/>
                    </a:lnTo>
                    <a:lnTo>
                      <a:pt x="561" y="168"/>
                    </a:lnTo>
                    <a:lnTo>
                      <a:pt x="502" y="126"/>
                    </a:lnTo>
                    <a:lnTo>
                      <a:pt x="436" y="90"/>
                    </a:lnTo>
                    <a:lnTo>
                      <a:pt x="364" y="60"/>
                    </a:lnTo>
                    <a:lnTo>
                      <a:pt x="286" y="36"/>
                    </a:lnTo>
                    <a:lnTo>
                      <a:pt x="197" y="18"/>
                    </a:lnTo>
                    <a:lnTo>
                      <a:pt x="107" y="6"/>
                    </a:lnTo>
                    <a:lnTo>
                      <a:pt x="12" y="0"/>
                    </a:lnTo>
                    <a:lnTo>
                      <a:pt x="6" y="0"/>
                    </a:lnTo>
                    <a:lnTo>
                      <a:pt x="0" y="0"/>
                    </a:lnTo>
                    <a:lnTo>
                      <a:pt x="0" y="12"/>
                    </a:lnTo>
                    <a:lnTo>
                      <a:pt x="6" y="12"/>
                    </a:lnTo>
                    <a:lnTo>
                      <a:pt x="12" y="12"/>
                    </a:lnTo>
                    <a:lnTo>
                      <a:pt x="12" y="12"/>
                    </a:lnTo>
                    <a:close/>
                  </a:path>
                </a:pathLst>
              </a:custGeom>
              <a:gradFill>
                <a:gsLst>
                  <a:gs pos="0">
                    <a:srgbClr val="0F8FE6"/>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4" name="Google Shape;124;p12"/>
              <p:cNvSpPr/>
              <p:nvPr/>
            </p:nvSpPr>
            <p:spPr>
              <a:xfrm>
                <a:off x="5246" y="4007"/>
                <a:ext cx="72" cy="54"/>
              </a:xfrm>
              <a:custGeom>
                <a:rect b="b" l="l" r="r" t="t"/>
                <a:pathLst>
                  <a:path extrusionOk="0" h="54" w="72">
                    <a:moveTo>
                      <a:pt x="72" y="0"/>
                    </a:moveTo>
                    <a:lnTo>
                      <a:pt x="36" y="30"/>
                    </a:lnTo>
                    <a:lnTo>
                      <a:pt x="0" y="54"/>
                    </a:lnTo>
                    <a:lnTo>
                      <a:pt x="36" y="54"/>
                    </a:lnTo>
                    <a:lnTo>
                      <a:pt x="54" y="42"/>
                    </a:lnTo>
                    <a:lnTo>
                      <a:pt x="72" y="24"/>
                    </a:lnTo>
                    <a:lnTo>
                      <a:pt x="72" y="24"/>
                    </a:lnTo>
                    <a:lnTo>
                      <a:pt x="72" y="0"/>
                    </a:lnTo>
                    <a:lnTo>
                      <a:pt x="72" y="0"/>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5" name="Google Shape;125;p12"/>
              <p:cNvSpPr/>
              <p:nvPr/>
            </p:nvSpPr>
            <p:spPr>
              <a:xfrm>
                <a:off x="4505" y="4073"/>
                <a:ext cx="705" cy="108"/>
              </a:xfrm>
              <a:custGeom>
                <a:rect b="b" l="l" r="r" t="t"/>
                <a:pathLst>
                  <a:path extrusionOk="0" h="108" w="705">
                    <a:moveTo>
                      <a:pt x="299" y="90"/>
                    </a:moveTo>
                    <a:lnTo>
                      <a:pt x="221" y="90"/>
                    </a:lnTo>
                    <a:lnTo>
                      <a:pt x="143" y="78"/>
                    </a:lnTo>
                    <a:lnTo>
                      <a:pt x="0" y="48"/>
                    </a:lnTo>
                    <a:lnTo>
                      <a:pt x="0" y="66"/>
                    </a:lnTo>
                    <a:lnTo>
                      <a:pt x="143" y="96"/>
                    </a:lnTo>
                    <a:lnTo>
                      <a:pt x="221" y="108"/>
                    </a:lnTo>
                    <a:lnTo>
                      <a:pt x="299" y="108"/>
                    </a:lnTo>
                    <a:lnTo>
                      <a:pt x="412" y="102"/>
                    </a:lnTo>
                    <a:lnTo>
                      <a:pt x="520" y="84"/>
                    </a:lnTo>
                    <a:lnTo>
                      <a:pt x="615" y="60"/>
                    </a:lnTo>
                    <a:lnTo>
                      <a:pt x="705" y="24"/>
                    </a:lnTo>
                    <a:lnTo>
                      <a:pt x="705" y="0"/>
                    </a:lnTo>
                    <a:lnTo>
                      <a:pt x="615" y="42"/>
                    </a:lnTo>
                    <a:lnTo>
                      <a:pt x="520" y="66"/>
                    </a:lnTo>
                    <a:lnTo>
                      <a:pt x="412" y="84"/>
                    </a:lnTo>
                    <a:lnTo>
                      <a:pt x="299" y="90"/>
                    </a:lnTo>
                    <a:lnTo>
                      <a:pt x="299" y="90"/>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6" name="Google Shape;126;p12"/>
              <p:cNvSpPr/>
              <p:nvPr/>
            </p:nvSpPr>
            <p:spPr>
              <a:xfrm>
                <a:off x="5336" y="3654"/>
                <a:ext cx="143" cy="341"/>
              </a:xfrm>
              <a:custGeom>
                <a:rect b="b" l="l" r="r" t="t"/>
                <a:pathLst>
                  <a:path extrusionOk="0" h="341" w="143">
                    <a:moveTo>
                      <a:pt x="119" y="114"/>
                    </a:moveTo>
                    <a:lnTo>
                      <a:pt x="113" y="173"/>
                    </a:lnTo>
                    <a:lnTo>
                      <a:pt x="89" y="239"/>
                    </a:lnTo>
                    <a:lnTo>
                      <a:pt x="47" y="293"/>
                    </a:lnTo>
                    <a:lnTo>
                      <a:pt x="0" y="341"/>
                    </a:lnTo>
                    <a:lnTo>
                      <a:pt x="29" y="341"/>
                    </a:lnTo>
                    <a:lnTo>
                      <a:pt x="77" y="287"/>
                    </a:lnTo>
                    <a:lnTo>
                      <a:pt x="113" y="233"/>
                    </a:lnTo>
                    <a:lnTo>
                      <a:pt x="137" y="173"/>
                    </a:lnTo>
                    <a:lnTo>
                      <a:pt x="143" y="114"/>
                    </a:lnTo>
                    <a:lnTo>
                      <a:pt x="137" y="60"/>
                    </a:lnTo>
                    <a:lnTo>
                      <a:pt x="119" y="0"/>
                    </a:lnTo>
                    <a:lnTo>
                      <a:pt x="89" y="0"/>
                    </a:lnTo>
                    <a:lnTo>
                      <a:pt x="113" y="60"/>
                    </a:lnTo>
                    <a:lnTo>
                      <a:pt x="119" y="114"/>
                    </a:lnTo>
                    <a:lnTo>
                      <a:pt x="119" y="114"/>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7" name="Google Shape;127;p12"/>
              <p:cNvSpPr/>
              <p:nvPr/>
            </p:nvSpPr>
            <p:spPr>
              <a:xfrm>
                <a:off x="5061" y="3624"/>
                <a:ext cx="83" cy="90"/>
              </a:xfrm>
              <a:custGeom>
                <a:rect b="b" l="l" r="r" t="t"/>
                <a:pathLst>
                  <a:path extrusionOk="0" h="90" w="83">
                    <a:moveTo>
                      <a:pt x="59" y="90"/>
                    </a:moveTo>
                    <a:lnTo>
                      <a:pt x="83" y="84"/>
                    </a:lnTo>
                    <a:lnTo>
                      <a:pt x="71" y="60"/>
                    </a:lnTo>
                    <a:lnTo>
                      <a:pt x="53" y="42"/>
                    </a:lnTo>
                    <a:lnTo>
                      <a:pt x="6" y="0"/>
                    </a:lnTo>
                    <a:lnTo>
                      <a:pt x="0" y="18"/>
                    </a:lnTo>
                    <a:lnTo>
                      <a:pt x="35" y="48"/>
                    </a:lnTo>
                    <a:lnTo>
                      <a:pt x="59" y="90"/>
                    </a:lnTo>
                    <a:lnTo>
                      <a:pt x="59" y="90"/>
                    </a:lnTo>
                    <a:close/>
                  </a:path>
                </a:pathLst>
              </a:cu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8" name="Google Shape;128;p12"/>
              <p:cNvSpPr/>
              <p:nvPr/>
            </p:nvSpPr>
            <p:spPr>
              <a:xfrm>
                <a:off x="4445" y="3552"/>
                <a:ext cx="717" cy="431"/>
              </a:xfrm>
              <a:custGeom>
                <a:rect b="b" l="l" r="r" t="t"/>
                <a:pathLst>
                  <a:path extrusionOk="0" h="431" w="717">
                    <a:moveTo>
                      <a:pt x="693" y="216"/>
                    </a:moveTo>
                    <a:lnTo>
                      <a:pt x="687" y="257"/>
                    </a:lnTo>
                    <a:lnTo>
                      <a:pt x="669" y="293"/>
                    </a:lnTo>
                    <a:lnTo>
                      <a:pt x="633" y="329"/>
                    </a:lnTo>
                    <a:lnTo>
                      <a:pt x="598" y="359"/>
                    </a:lnTo>
                    <a:lnTo>
                      <a:pt x="544" y="383"/>
                    </a:lnTo>
                    <a:lnTo>
                      <a:pt x="490" y="401"/>
                    </a:lnTo>
                    <a:lnTo>
                      <a:pt x="424" y="413"/>
                    </a:lnTo>
                    <a:lnTo>
                      <a:pt x="359" y="419"/>
                    </a:lnTo>
                    <a:lnTo>
                      <a:pt x="293" y="413"/>
                    </a:lnTo>
                    <a:lnTo>
                      <a:pt x="227" y="401"/>
                    </a:lnTo>
                    <a:lnTo>
                      <a:pt x="173" y="383"/>
                    </a:lnTo>
                    <a:lnTo>
                      <a:pt x="119" y="359"/>
                    </a:lnTo>
                    <a:lnTo>
                      <a:pt x="84" y="329"/>
                    </a:lnTo>
                    <a:lnTo>
                      <a:pt x="48" y="293"/>
                    </a:lnTo>
                    <a:lnTo>
                      <a:pt x="30" y="257"/>
                    </a:lnTo>
                    <a:lnTo>
                      <a:pt x="24" y="216"/>
                    </a:lnTo>
                    <a:lnTo>
                      <a:pt x="30" y="174"/>
                    </a:lnTo>
                    <a:lnTo>
                      <a:pt x="48" y="138"/>
                    </a:lnTo>
                    <a:lnTo>
                      <a:pt x="84" y="102"/>
                    </a:lnTo>
                    <a:lnTo>
                      <a:pt x="119" y="72"/>
                    </a:lnTo>
                    <a:lnTo>
                      <a:pt x="173" y="48"/>
                    </a:lnTo>
                    <a:lnTo>
                      <a:pt x="227" y="30"/>
                    </a:lnTo>
                    <a:lnTo>
                      <a:pt x="293" y="18"/>
                    </a:lnTo>
                    <a:lnTo>
                      <a:pt x="359" y="12"/>
                    </a:lnTo>
                    <a:lnTo>
                      <a:pt x="418" y="18"/>
                    </a:lnTo>
                    <a:lnTo>
                      <a:pt x="478" y="30"/>
                    </a:lnTo>
                    <a:lnTo>
                      <a:pt x="532" y="48"/>
                    </a:lnTo>
                    <a:lnTo>
                      <a:pt x="580" y="66"/>
                    </a:lnTo>
                    <a:lnTo>
                      <a:pt x="586" y="48"/>
                    </a:lnTo>
                    <a:lnTo>
                      <a:pt x="478" y="12"/>
                    </a:lnTo>
                    <a:lnTo>
                      <a:pt x="418" y="6"/>
                    </a:lnTo>
                    <a:lnTo>
                      <a:pt x="359" y="0"/>
                    </a:lnTo>
                    <a:lnTo>
                      <a:pt x="287" y="6"/>
                    </a:lnTo>
                    <a:lnTo>
                      <a:pt x="221" y="18"/>
                    </a:lnTo>
                    <a:lnTo>
                      <a:pt x="161" y="36"/>
                    </a:lnTo>
                    <a:lnTo>
                      <a:pt x="107" y="66"/>
                    </a:lnTo>
                    <a:lnTo>
                      <a:pt x="60" y="96"/>
                    </a:lnTo>
                    <a:lnTo>
                      <a:pt x="30" y="132"/>
                    </a:lnTo>
                    <a:lnTo>
                      <a:pt x="6" y="174"/>
                    </a:lnTo>
                    <a:lnTo>
                      <a:pt x="0" y="216"/>
                    </a:lnTo>
                    <a:lnTo>
                      <a:pt x="6" y="257"/>
                    </a:lnTo>
                    <a:lnTo>
                      <a:pt x="30" y="299"/>
                    </a:lnTo>
                    <a:lnTo>
                      <a:pt x="60" y="335"/>
                    </a:lnTo>
                    <a:lnTo>
                      <a:pt x="107" y="371"/>
                    </a:lnTo>
                    <a:lnTo>
                      <a:pt x="161" y="395"/>
                    </a:lnTo>
                    <a:lnTo>
                      <a:pt x="221" y="413"/>
                    </a:lnTo>
                    <a:lnTo>
                      <a:pt x="287" y="425"/>
                    </a:lnTo>
                    <a:lnTo>
                      <a:pt x="359" y="431"/>
                    </a:lnTo>
                    <a:lnTo>
                      <a:pt x="430" y="425"/>
                    </a:lnTo>
                    <a:lnTo>
                      <a:pt x="496" y="413"/>
                    </a:lnTo>
                    <a:lnTo>
                      <a:pt x="562" y="395"/>
                    </a:lnTo>
                    <a:lnTo>
                      <a:pt x="610" y="371"/>
                    </a:lnTo>
                    <a:lnTo>
                      <a:pt x="657" y="335"/>
                    </a:lnTo>
                    <a:lnTo>
                      <a:pt x="687" y="299"/>
                    </a:lnTo>
                    <a:lnTo>
                      <a:pt x="711" y="257"/>
                    </a:lnTo>
                    <a:lnTo>
                      <a:pt x="717" y="216"/>
                    </a:lnTo>
                    <a:lnTo>
                      <a:pt x="717" y="204"/>
                    </a:lnTo>
                    <a:lnTo>
                      <a:pt x="711" y="192"/>
                    </a:lnTo>
                    <a:lnTo>
                      <a:pt x="687" y="198"/>
                    </a:lnTo>
                    <a:lnTo>
                      <a:pt x="693" y="210"/>
                    </a:lnTo>
                    <a:lnTo>
                      <a:pt x="693" y="216"/>
                    </a:lnTo>
                    <a:close/>
                  </a:path>
                </a:pathLst>
              </a:custGeom>
              <a:solidFill>
                <a:schemeClr val="accent2"/>
              </a:soli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29" name="Google Shape;129;p12"/>
              <p:cNvSpPr/>
              <p:nvPr/>
            </p:nvSpPr>
            <p:spPr>
              <a:xfrm>
                <a:off x="4349" y="3510"/>
                <a:ext cx="909" cy="533"/>
              </a:xfrm>
              <a:custGeom>
                <a:rect b="b" l="l" r="r" t="t"/>
                <a:pathLst>
                  <a:path extrusionOk="0" h="533" w="909">
                    <a:moveTo>
                      <a:pt x="616" y="0"/>
                    </a:moveTo>
                    <a:lnTo>
                      <a:pt x="616" y="18"/>
                    </a:lnTo>
                    <a:lnTo>
                      <a:pt x="724" y="60"/>
                    </a:lnTo>
                    <a:lnTo>
                      <a:pt x="765" y="84"/>
                    </a:lnTo>
                    <a:lnTo>
                      <a:pt x="807" y="114"/>
                    </a:lnTo>
                    <a:lnTo>
                      <a:pt x="837" y="144"/>
                    </a:lnTo>
                    <a:lnTo>
                      <a:pt x="861" y="180"/>
                    </a:lnTo>
                    <a:lnTo>
                      <a:pt x="873" y="216"/>
                    </a:lnTo>
                    <a:lnTo>
                      <a:pt x="879" y="258"/>
                    </a:lnTo>
                    <a:lnTo>
                      <a:pt x="873" y="311"/>
                    </a:lnTo>
                    <a:lnTo>
                      <a:pt x="843" y="359"/>
                    </a:lnTo>
                    <a:lnTo>
                      <a:pt x="807" y="401"/>
                    </a:lnTo>
                    <a:lnTo>
                      <a:pt x="753" y="443"/>
                    </a:lnTo>
                    <a:lnTo>
                      <a:pt x="694" y="473"/>
                    </a:lnTo>
                    <a:lnTo>
                      <a:pt x="622" y="497"/>
                    </a:lnTo>
                    <a:lnTo>
                      <a:pt x="538" y="509"/>
                    </a:lnTo>
                    <a:lnTo>
                      <a:pt x="455" y="515"/>
                    </a:lnTo>
                    <a:lnTo>
                      <a:pt x="371" y="509"/>
                    </a:lnTo>
                    <a:lnTo>
                      <a:pt x="287" y="497"/>
                    </a:lnTo>
                    <a:lnTo>
                      <a:pt x="215" y="473"/>
                    </a:lnTo>
                    <a:lnTo>
                      <a:pt x="156" y="443"/>
                    </a:lnTo>
                    <a:lnTo>
                      <a:pt x="102" y="401"/>
                    </a:lnTo>
                    <a:lnTo>
                      <a:pt x="66" y="359"/>
                    </a:lnTo>
                    <a:lnTo>
                      <a:pt x="36" y="311"/>
                    </a:lnTo>
                    <a:lnTo>
                      <a:pt x="30" y="258"/>
                    </a:lnTo>
                    <a:lnTo>
                      <a:pt x="36" y="222"/>
                    </a:lnTo>
                    <a:lnTo>
                      <a:pt x="48" y="186"/>
                    </a:lnTo>
                    <a:lnTo>
                      <a:pt x="66" y="156"/>
                    </a:lnTo>
                    <a:lnTo>
                      <a:pt x="90" y="126"/>
                    </a:lnTo>
                    <a:lnTo>
                      <a:pt x="66" y="114"/>
                    </a:lnTo>
                    <a:lnTo>
                      <a:pt x="36" y="144"/>
                    </a:lnTo>
                    <a:lnTo>
                      <a:pt x="18" y="180"/>
                    </a:lnTo>
                    <a:lnTo>
                      <a:pt x="6" y="216"/>
                    </a:lnTo>
                    <a:lnTo>
                      <a:pt x="0" y="258"/>
                    </a:lnTo>
                    <a:lnTo>
                      <a:pt x="12" y="311"/>
                    </a:lnTo>
                    <a:lnTo>
                      <a:pt x="36" y="365"/>
                    </a:lnTo>
                    <a:lnTo>
                      <a:pt x="78" y="413"/>
                    </a:lnTo>
                    <a:lnTo>
                      <a:pt x="132" y="449"/>
                    </a:lnTo>
                    <a:lnTo>
                      <a:pt x="203" y="485"/>
                    </a:lnTo>
                    <a:lnTo>
                      <a:pt x="275" y="509"/>
                    </a:lnTo>
                    <a:lnTo>
                      <a:pt x="365" y="527"/>
                    </a:lnTo>
                    <a:lnTo>
                      <a:pt x="455" y="533"/>
                    </a:lnTo>
                    <a:lnTo>
                      <a:pt x="544" y="527"/>
                    </a:lnTo>
                    <a:lnTo>
                      <a:pt x="634" y="509"/>
                    </a:lnTo>
                    <a:lnTo>
                      <a:pt x="712" y="485"/>
                    </a:lnTo>
                    <a:lnTo>
                      <a:pt x="777" y="449"/>
                    </a:lnTo>
                    <a:lnTo>
                      <a:pt x="831" y="413"/>
                    </a:lnTo>
                    <a:lnTo>
                      <a:pt x="873" y="365"/>
                    </a:lnTo>
                    <a:lnTo>
                      <a:pt x="897" y="311"/>
                    </a:lnTo>
                    <a:lnTo>
                      <a:pt x="909" y="258"/>
                    </a:lnTo>
                    <a:lnTo>
                      <a:pt x="903" y="216"/>
                    </a:lnTo>
                    <a:lnTo>
                      <a:pt x="885" y="174"/>
                    </a:lnTo>
                    <a:lnTo>
                      <a:pt x="861" y="132"/>
                    </a:lnTo>
                    <a:lnTo>
                      <a:pt x="825" y="102"/>
                    </a:lnTo>
                    <a:lnTo>
                      <a:pt x="783" y="66"/>
                    </a:lnTo>
                    <a:lnTo>
                      <a:pt x="735" y="42"/>
                    </a:lnTo>
                    <a:lnTo>
                      <a:pt x="616" y="0"/>
                    </a:lnTo>
                    <a:lnTo>
                      <a:pt x="616" y="0"/>
                    </a:lnTo>
                    <a:close/>
                  </a:path>
                </a:pathLst>
              </a:custGeom>
              <a:gradFill>
                <a:gsLst>
                  <a:gs pos="0">
                    <a:srgbClr val="088CE5"/>
                  </a:gs>
                  <a:gs pos="100000">
                    <a:schemeClr val="accent2"/>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0" name="Google Shape;130;p12"/>
              <p:cNvSpPr/>
              <p:nvPr/>
            </p:nvSpPr>
            <p:spPr>
              <a:xfrm>
                <a:off x="4564" y="3492"/>
                <a:ext cx="365" cy="66"/>
              </a:xfrm>
              <a:custGeom>
                <a:rect b="b" l="l" r="r" t="t"/>
                <a:pathLst>
                  <a:path extrusionOk="0" h="66" w="365">
                    <a:moveTo>
                      <a:pt x="240" y="18"/>
                    </a:moveTo>
                    <a:lnTo>
                      <a:pt x="299" y="24"/>
                    </a:lnTo>
                    <a:lnTo>
                      <a:pt x="359" y="30"/>
                    </a:lnTo>
                    <a:lnTo>
                      <a:pt x="365" y="12"/>
                    </a:lnTo>
                    <a:lnTo>
                      <a:pt x="305" y="6"/>
                    </a:lnTo>
                    <a:lnTo>
                      <a:pt x="240" y="0"/>
                    </a:lnTo>
                    <a:lnTo>
                      <a:pt x="174" y="6"/>
                    </a:lnTo>
                    <a:lnTo>
                      <a:pt x="114" y="12"/>
                    </a:lnTo>
                    <a:lnTo>
                      <a:pt x="0" y="42"/>
                    </a:lnTo>
                    <a:lnTo>
                      <a:pt x="0" y="66"/>
                    </a:lnTo>
                    <a:lnTo>
                      <a:pt x="54" y="48"/>
                    </a:lnTo>
                    <a:lnTo>
                      <a:pt x="114" y="30"/>
                    </a:lnTo>
                    <a:lnTo>
                      <a:pt x="174" y="24"/>
                    </a:lnTo>
                    <a:lnTo>
                      <a:pt x="240" y="18"/>
                    </a:lnTo>
                    <a:lnTo>
                      <a:pt x="240" y="18"/>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1" name="Google Shape;131;p12"/>
              <p:cNvSpPr/>
              <p:nvPr/>
            </p:nvSpPr>
            <p:spPr>
              <a:xfrm>
                <a:off x="4463" y="3558"/>
                <a:ext cx="66" cy="48"/>
              </a:xfrm>
              <a:custGeom>
                <a:rect b="b" l="l" r="r" t="t"/>
                <a:pathLst>
                  <a:path extrusionOk="0" h="48" w="66">
                    <a:moveTo>
                      <a:pt x="66" y="18"/>
                    </a:moveTo>
                    <a:lnTo>
                      <a:pt x="48" y="0"/>
                    </a:lnTo>
                    <a:lnTo>
                      <a:pt x="24" y="12"/>
                    </a:lnTo>
                    <a:lnTo>
                      <a:pt x="0" y="30"/>
                    </a:lnTo>
                    <a:lnTo>
                      <a:pt x="12" y="48"/>
                    </a:lnTo>
                    <a:lnTo>
                      <a:pt x="42" y="30"/>
                    </a:lnTo>
                    <a:lnTo>
                      <a:pt x="66" y="18"/>
                    </a:lnTo>
                    <a:lnTo>
                      <a:pt x="66" y="18"/>
                    </a:lnTo>
                    <a:close/>
                  </a:path>
                </a:pathLst>
              </a:cu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2" name="Google Shape;132;p12"/>
              <p:cNvSpPr/>
              <p:nvPr/>
            </p:nvSpPr>
            <p:spPr>
              <a:xfrm>
                <a:off x="4546" y="3608"/>
                <a:ext cx="518" cy="319"/>
              </a:xfrm>
              <a:prstGeom prst="ellipse">
                <a:avLst/>
              </a:prstGeom>
              <a:gradFill>
                <a:gsLst>
                  <a:gs pos="0">
                    <a:srgbClr val="0080D7"/>
                  </a:gs>
                  <a:gs pos="100000">
                    <a:schemeClr val="accent2"/>
                  </a:gs>
                </a:gsLst>
                <a:lin ang="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3" name="Google Shape;133;p12"/>
              <p:cNvSpPr/>
              <p:nvPr/>
            </p:nvSpPr>
            <p:spPr>
              <a:xfrm>
                <a:off x="4578" y="3630"/>
                <a:ext cx="446" cy="271"/>
              </a:xfrm>
              <a:prstGeom prst="ellipse">
                <a:avLst/>
              </a:prstGeom>
              <a:gradFill>
                <a:gsLst>
                  <a:gs pos="0">
                    <a:srgbClr val="088CE5"/>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4" name="Google Shape;134;p12"/>
              <p:cNvSpPr/>
              <p:nvPr/>
            </p:nvSpPr>
            <p:spPr>
              <a:xfrm>
                <a:off x="4610" y="3650"/>
                <a:ext cx="386" cy="233"/>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5" name="Google Shape;135;p12"/>
              <p:cNvSpPr/>
              <p:nvPr/>
            </p:nvSpPr>
            <p:spPr>
              <a:xfrm>
                <a:off x="4654" y="3678"/>
                <a:ext cx="298" cy="177"/>
              </a:xfrm>
              <a:prstGeom prst="ellipse">
                <a:avLst/>
              </a:prstGeom>
              <a:gradFill>
                <a:gsLst>
                  <a:gs pos="0">
                    <a:srgbClr val="0080D7"/>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6" name="Google Shape;136;p12"/>
              <p:cNvSpPr/>
              <p:nvPr/>
            </p:nvSpPr>
            <p:spPr>
              <a:xfrm>
                <a:off x="4690" y="3698"/>
                <a:ext cx="222" cy="139"/>
              </a:xfrm>
              <a:prstGeom prst="ellipse">
                <a:avLst/>
              </a:prstGeom>
              <a:gradFill>
                <a:gsLst>
                  <a:gs pos="0">
                    <a:schemeClr val="accent2"/>
                  </a:gs>
                  <a:gs pos="100000">
                    <a:srgbClr val="0080D7"/>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37" name="Google Shape;137;p12"/>
              <p:cNvSpPr/>
              <p:nvPr/>
            </p:nvSpPr>
            <p:spPr>
              <a:xfrm>
                <a:off x="4738" y="3728"/>
                <a:ext cx="126" cy="81"/>
              </a:xfrm>
              <a:prstGeom prst="ellipse">
                <a:avLst/>
              </a:prstGeom>
              <a:gradFill>
                <a:gsLst>
                  <a:gs pos="0">
                    <a:srgbClr val="0084DD"/>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nvGrpSpPr>
            <p:cNvPr id="138" name="Google Shape;138;p12"/>
            <p:cNvGrpSpPr/>
            <p:nvPr/>
          </p:nvGrpSpPr>
          <p:grpSpPr>
            <a:xfrm>
              <a:off x="5280" y="3024"/>
              <a:ext cx="425" cy="258"/>
              <a:chOff x="5280" y="3024"/>
              <a:chExt cx="425" cy="258"/>
            </a:xfrm>
          </p:grpSpPr>
          <p:sp>
            <p:nvSpPr>
              <p:cNvPr id="139" name="Google Shape;139;p12"/>
              <p:cNvSpPr/>
              <p:nvPr/>
            </p:nvSpPr>
            <p:spPr>
              <a:xfrm>
                <a:off x="5280" y="3186"/>
                <a:ext cx="383" cy="96"/>
              </a:xfrm>
              <a:custGeom>
                <a:rect b="b" l="l" r="r" t="t"/>
                <a:pathLst>
                  <a:path extrusionOk="0" h="96" w="382">
                    <a:moveTo>
                      <a:pt x="209" y="96"/>
                    </a:moveTo>
                    <a:lnTo>
                      <a:pt x="143" y="90"/>
                    </a:lnTo>
                    <a:lnTo>
                      <a:pt x="83" y="66"/>
                    </a:lnTo>
                    <a:lnTo>
                      <a:pt x="35" y="36"/>
                    </a:lnTo>
                    <a:lnTo>
                      <a:pt x="6" y="0"/>
                    </a:lnTo>
                    <a:lnTo>
                      <a:pt x="0" y="6"/>
                    </a:lnTo>
                    <a:lnTo>
                      <a:pt x="29" y="42"/>
                    </a:lnTo>
                    <a:lnTo>
                      <a:pt x="77" y="72"/>
                    </a:lnTo>
                    <a:lnTo>
                      <a:pt x="137" y="90"/>
                    </a:lnTo>
                    <a:lnTo>
                      <a:pt x="209" y="96"/>
                    </a:lnTo>
                    <a:lnTo>
                      <a:pt x="263" y="90"/>
                    </a:lnTo>
                    <a:lnTo>
                      <a:pt x="311" y="84"/>
                    </a:lnTo>
                    <a:lnTo>
                      <a:pt x="352" y="66"/>
                    </a:lnTo>
                    <a:lnTo>
                      <a:pt x="382" y="42"/>
                    </a:lnTo>
                    <a:lnTo>
                      <a:pt x="376" y="42"/>
                    </a:lnTo>
                    <a:lnTo>
                      <a:pt x="346" y="66"/>
                    </a:lnTo>
                    <a:lnTo>
                      <a:pt x="305" y="78"/>
                    </a:lnTo>
                    <a:lnTo>
                      <a:pt x="263" y="90"/>
                    </a:lnTo>
                    <a:lnTo>
                      <a:pt x="209" y="96"/>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0" name="Google Shape;140;p12"/>
              <p:cNvSpPr/>
              <p:nvPr/>
            </p:nvSpPr>
            <p:spPr>
              <a:xfrm>
                <a:off x="5315" y="3024"/>
                <a:ext cx="258" cy="54"/>
              </a:xfrm>
              <a:custGeom>
                <a:rect b="b" l="l" r="r" t="t"/>
                <a:pathLst>
                  <a:path extrusionOk="0" h="54" w="258">
                    <a:moveTo>
                      <a:pt x="174" y="0"/>
                    </a:moveTo>
                    <a:lnTo>
                      <a:pt x="216" y="6"/>
                    </a:lnTo>
                    <a:lnTo>
                      <a:pt x="258" y="12"/>
                    </a:lnTo>
                    <a:lnTo>
                      <a:pt x="252" y="6"/>
                    </a:lnTo>
                    <a:lnTo>
                      <a:pt x="216" y="0"/>
                    </a:lnTo>
                    <a:lnTo>
                      <a:pt x="174" y="0"/>
                    </a:lnTo>
                    <a:lnTo>
                      <a:pt x="120" y="6"/>
                    </a:lnTo>
                    <a:lnTo>
                      <a:pt x="78" y="12"/>
                    </a:lnTo>
                    <a:lnTo>
                      <a:pt x="36" y="30"/>
                    </a:lnTo>
                    <a:lnTo>
                      <a:pt x="0" y="48"/>
                    </a:lnTo>
                    <a:lnTo>
                      <a:pt x="6" y="54"/>
                    </a:lnTo>
                    <a:lnTo>
                      <a:pt x="36" y="36"/>
                    </a:lnTo>
                    <a:lnTo>
                      <a:pt x="78" y="18"/>
                    </a:lnTo>
                    <a:lnTo>
                      <a:pt x="120" y="6"/>
                    </a:lnTo>
                    <a:lnTo>
                      <a:pt x="174" y="0"/>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1" name="Google Shape;141;p12"/>
              <p:cNvSpPr/>
              <p:nvPr/>
            </p:nvSpPr>
            <p:spPr>
              <a:xfrm>
                <a:off x="5645" y="3066"/>
                <a:ext cx="60" cy="156"/>
              </a:xfrm>
              <a:custGeom>
                <a:rect b="b" l="l" r="r" t="t"/>
                <a:pathLst>
                  <a:path extrusionOk="0" h="156" w="60">
                    <a:moveTo>
                      <a:pt x="54" y="90"/>
                    </a:moveTo>
                    <a:lnTo>
                      <a:pt x="48" y="126"/>
                    </a:lnTo>
                    <a:lnTo>
                      <a:pt x="24" y="156"/>
                    </a:lnTo>
                    <a:lnTo>
                      <a:pt x="30" y="156"/>
                    </a:lnTo>
                    <a:lnTo>
                      <a:pt x="54" y="126"/>
                    </a:lnTo>
                    <a:lnTo>
                      <a:pt x="60" y="90"/>
                    </a:lnTo>
                    <a:lnTo>
                      <a:pt x="54" y="66"/>
                    </a:lnTo>
                    <a:lnTo>
                      <a:pt x="48" y="42"/>
                    </a:lnTo>
                    <a:lnTo>
                      <a:pt x="30" y="18"/>
                    </a:lnTo>
                    <a:lnTo>
                      <a:pt x="6" y="0"/>
                    </a:lnTo>
                    <a:lnTo>
                      <a:pt x="0" y="6"/>
                    </a:lnTo>
                    <a:lnTo>
                      <a:pt x="24" y="24"/>
                    </a:lnTo>
                    <a:lnTo>
                      <a:pt x="42" y="42"/>
                    </a:lnTo>
                    <a:lnTo>
                      <a:pt x="48" y="66"/>
                    </a:lnTo>
                    <a:lnTo>
                      <a:pt x="54" y="90"/>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2" name="Google Shape;142;p12"/>
              <p:cNvSpPr/>
              <p:nvPr/>
            </p:nvSpPr>
            <p:spPr>
              <a:xfrm>
                <a:off x="5375" y="3246"/>
                <a:ext cx="192" cy="18"/>
              </a:xfrm>
              <a:custGeom>
                <a:rect b="b" l="l" r="r" t="t"/>
                <a:pathLst>
                  <a:path extrusionOk="0" h="18" w="192">
                    <a:moveTo>
                      <a:pt x="114" y="12"/>
                    </a:moveTo>
                    <a:lnTo>
                      <a:pt x="72" y="6"/>
                    </a:lnTo>
                    <a:lnTo>
                      <a:pt x="30" y="0"/>
                    </a:lnTo>
                    <a:lnTo>
                      <a:pt x="0" y="0"/>
                    </a:lnTo>
                    <a:lnTo>
                      <a:pt x="54" y="12"/>
                    </a:lnTo>
                    <a:lnTo>
                      <a:pt x="114" y="18"/>
                    </a:lnTo>
                    <a:lnTo>
                      <a:pt x="156" y="18"/>
                    </a:lnTo>
                    <a:lnTo>
                      <a:pt x="192" y="12"/>
                    </a:lnTo>
                    <a:lnTo>
                      <a:pt x="186" y="0"/>
                    </a:lnTo>
                    <a:lnTo>
                      <a:pt x="150" y="6"/>
                    </a:lnTo>
                    <a:lnTo>
                      <a:pt x="114" y="12"/>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3" name="Google Shape;143;p12"/>
              <p:cNvSpPr/>
              <p:nvPr/>
            </p:nvSpPr>
            <p:spPr>
              <a:xfrm>
                <a:off x="5304" y="3042"/>
                <a:ext cx="161" cy="186"/>
              </a:xfrm>
              <a:custGeom>
                <a:rect b="b" l="l" r="r" t="t"/>
                <a:pathLst>
                  <a:path extrusionOk="0" h="186" w="161">
                    <a:moveTo>
                      <a:pt x="11" y="114"/>
                    </a:moveTo>
                    <a:lnTo>
                      <a:pt x="17" y="96"/>
                    </a:lnTo>
                    <a:lnTo>
                      <a:pt x="23" y="78"/>
                    </a:lnTo>
                    <a:lnTo>
                      <a:pt x="53" y="42"/>
                    </a:lnTo>
                    <a:lnTo>
                      <a:pt x="101" y="18"/>
                    </a:lnTo>
                    <a:lnTo>
                      <a:pt x="155" y="6"/>
                    </a:lnTo>
                    <a:lnTo>
                      <a:pt x="161" y="0"/>
                    </a:lnTo>
                    <a:lnTo>
                      <a:pt x="95" y="12"/>
                    </a:lnTo>
                    <a:lnTo>
                      <a:pt x="47" y="36"/>
                    </a:lnTo>
                    <a:lnTo>
                      <a:pt x="11" y="72"/>
                    </a:lnTo>
                    <a:lnTo>
                      <a:pt x="5" y="90"/>
                    </a:lnTo>
                    <a:lnTo>
                      <a:pt x="0" y="114"/>
                    </a:lnTo>
                    <a:lnTo>
                      <a:pt x="11" y="150"/>
                    </a:lnTo>
                    <a:lnTo>
                      <a:pt x="23" y="168"/>
                    </a:lnTo>
                    <a:lnTo>
                      <a:pt x="41" y="186"/>
                    </a:lnTo>
                    <a:lnTo>
                      <a:pt x="65" y="186"/>
                    </a:lnTo>
                    <a:lnTo>
                      <a:pt x="41" y="168"/>
                    </a:lnTo>
                    <a:lnTo>
                      <a:pt x="23" y="150"/>
                    </a:lnTo>
                    <a:lnTo>
                      <a:pt x="17" y="132"/>
                    </a:lnTo>
                    <a:lnTo>
                      <a:pt x="11" y="114"/>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4" name="Google Shape;144;p12"/>
              <p:cNvSpPr/>
              <p:nvPr/>
            </p:nvSpPr>
            <p:spPr>
              <a:xfrm>
                <a:off x="5489" y="3042"/>
                <a:ext cx="186" cy="210"/>
              </a:xfrm>
              <a:custGeom>
                <a:rect b="b" l="l" r="r" t="t"/>
                <a:pathLst>
                  <a:path extrusionOk="0" h="210" w="185">
                    <a:moveTo>
                      <a:pt x="0" y="6"/>
                    </a:moveTo>
                    <a:lnTo>
                      <a:pt x="66" y="12"/>
                    </a:lnTo>
                    <a:lnTo>
                      <a:pt x="119" y="36"/>
                    </a:lnTo>
                    <a:lnTo>
                      <a:pt x="155" y="72"/>
                    </a:lnTo>
                    <a:lnTo>
                      <a:pt x="161" y="90"/>
                    </a:lnTo>
                    <a:lnTo>
                      <a:pt x="167" y="114"/>
                    </a:lnTo>
                    <a:lnTo>
                      <a:pt x="161" y="138"/>
                    </a:lnTo>
                    <a:lnTo>
                      <a:pt x="149" y="162"/>
                    </a:lnTo>
                    <a:lnTo>
                      <a:pt x="119" y="180"/>
                    </a:lnTo>
                    <a:lnTo>
                      <a:pt x="90" y="198"/>
                    </a:lnTo>
                    <a:lnTo>
                      <a:pt x="96" y="210"/>
                    </a:lnTo>
                    <a:lnTo>
                      <a:pt x="131" y="192"/>
                    </a:lnTo>
                    <a:lnTo>
                      <a:pt x="161" y="168"/>
                    </a:lnTo>
                    <a:lnTo>
                      <a:pt x="179" y="144"/>
                    </a:lnTo>
                    <a:lnTo>
                      <a:pt x="185" y="114"/>
                    </a:lnTo>
                    <a:lnTo>
                      <a:pt x="179" y="90"/>
                    </a:lnTo>
                    <a:lnTo>
                      <a:pt x="173" y="66"/>
                    </a:lnTo>
                    <a:lnTo>
                      <a:pt x="155" y="48"/>
                    </a:lnTo>
                    <a:lnTo>
                      <a:pt x="131" y="30"/>
                    </a:lnTo>
                    <a:lnTo>
                      <a:pt x="72" y="6"/>
                    </a:lnTo>
                    <a:lnTo>
                      <a:pt x="0" y="0"/>
                    </a:lnTo>
                    <a:lnTo>
                      <a:pt x="0" y="6"/>
                    </a:lnTo>
                    <a:close/>
                  </a:path>
                </a:pathLst>
              </a:cu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5" name="Google Shape;145;p12"/>
              <p:cNvSpPr/>
              <p:nvPr/>
            </p:nvSpPr>
            <p:spPr>
              <a:xfrm>
                <a:off x="5345" y="3058"/>
                <a:ext cx="299" cy="186"/>
              </a:xfrm>
              <a:custGeom>
                <a:rect b="b" l="l" r="r" t="t"/>
                <a:pathLst>
                  <a:path extrusionOk="0" h="186" w="299">
                    <a:moveTo>
                      <a:pt x="150" y="0"/>
                    </a:moveTo>
                    <a:lnTo>
                      <a:pt x="90" y="6"/>
                    </a:lnTo>
                    <a:lnTo>
                      <a:pt x="42" y="30"/>
                    </a:lnTo>
                    <a:lnTo>
                      <a:pt x="12" y="54"/>
                    </a:lnTo>
                    <a:lnTo>
                      <a:pt x="6" y="72"/>
                    </a:lnTo>
                    <a:lnTo>
                      <a:pt x="0" y="90"/>
                    </a:lnTo>
                    <a:lnTo>
                      <a:pt x="6" y="108"/>
                    </a:lnTo>
                    <a:lnTo>
                      <a:pt x="12" y="126"/>
                    </a:lnTo>
                    <a:lnTo>
                      <a:pt x="42" y="156"/>
                    </a:lnTo>
                    <a:lnTo>
                      <a:pt x="90" y="180"/>
                    </a:lnTo>
                    <a:lnTo>
                      <a:pt x="150" y="186"/>
                    </a:lnTo>
                    <a:lnTo>
                      <a:pt x="209" y="180"/>
                    </a:lnTo>
                    <a:lnTo>
                      <a:pt x="257" y="156"/>
                    </a:lnTo>
                    <a:lnTo>
                      <a:pt x="287" y="126"/>
                    </a:lnTo>
                    <a:lnTo>
                      <a:pt x="299" y="108"/>
                    </a:lnTo>
                    <a:lnTo>
                      <a:pt x="299" y="90"/>
                    </a:lnTo>
                    <a:lnTo>
                      <a:pt x="299" y="72"/>
                    </a:lnTo>
                    <a:lnTo>
                      <a:pt x="287" y="54"/>
                    </a:lnTo>
                    <a:lnTo>
                      <a:pt x="257" y="30"/>
                    </a:lnTo>
                    <a:lnTo>
                      <a:pt x="209" y="6"/>
                    </a:lnTo>
                    <a:lnTo>
                      <a:pt x="150" y="0"/>
                    </a:lnTo>
                    <a:close/>
                    <a:moveTo>
                      <a:pt x="150" y="180"/>
                    </a:moveTo>
                    <a:lnTo>
                      <a:pt x="96" y="174"/>
                    </a:lnTo>
                    <a:lnTo>
                      <a:pt x="48" y="156"/>
                    </a:lnTo>
                    <a:lnTo>
                      <a:pt x="18" y="126"/>
                    </a:lnTo>
                    <a:lnTo>
                      <a:pt x="12" y="108"/>
                    </a:lnTo>
                    <a:lnTo>
                      <a:pt x="6" y="90"/>
                    </a:lnTo>
                    <a:lnTo>
                      <a:pt x="12" y="72"/>
                    </a:lnTo>
                    <a:lnTo>
                      <a:pt x="18" y="54"/>
                    </a:lnTo>
                    <a:lnTo>
                      <a:pt x="48" y="30"/>
                    </a:lnTo>
                    <a:lnTo>
                      <a:pt x="96" y="12"/>
                    </a:lnTo>
                    <a:lnTo>
                      <a:pt x="150" y="6"/>
                    </a:lnTo>
                    <a:lnTo>
                      <a:pt x="203" y="12"/>
                    </a:lnTo>
                    <a:lnTo>
                      <a:pt x="251" y="30"/>
                    </a:lnTo>
                    <a:lnTo>
                      <a:pt x="281" y="54"/>
                    </a:lnTo>
                    <a:lnTo>
                      <a:pt x="293" y="72"/>
                    </a:lnTo>
                    <a:lnTo>
                      <a:pt x="293" y="90"/>
                    </a:lnTo>
                    <a:lnTo>
                      <a:pt x="293" y="108"/>
                    </a:lnTo>
                    <a:lnTo>
                      <a:pt x="281" y="126"/>
                    </a:lnTo>
                    <a:lnTo>
                      <a:pt x="251" y="156"/>
                    </a:lnTo>
                    <a:lnTo>
                      <a:pt x="203" y="174"/>
                    </a:lnTo>
                    <a:lnTo>
                      <a:pt x="150" y="180"/>
                    </a:lnTo>
                    <a:close/>
                  </a:path>
                </a:pathLst>
              </a:cu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nvGrpSpPr>
              <p:cNvPr id="146" name="Google Shape;146;p12"/>
              <p:cNvGrpSpPr/>
              <p:nvPr/>
            </p:nvGrpSpPr>
            <p:grpSpPr>
              <a:xfrm>
                <a:off x="5381" y="3085"/>
                <a:ext cx="227" cy="132"/>
                <a:chOff x="5381" y="3085"/>
                <a:chExt cx="227" cy="132"/>
              </a:xfrm>
            </p:grpSpPr>
            <p:sp>
              <p:nvSpPr>
                <p:cNvPr id="147" name="Google Shape;147;p12"/>
                <p:cNvSpPr/>
                <p:nvPr/>
              </p:nvSpPr>
              <p:spPr>
                <a:xfrm>
                  <a:off x="5381" y="3085"/>
                  <a:ext cx="227" cy="132"/>
                </a:xfrm>
                <a:prstGeom prst="ellipse">
                  <a:avLst/>
                </a:pr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8" name="Google Shape;148;p12"/>
                <p:cNvSpPr/>
                <p:nvPr/>
              </p:nvSpPr>
              <p:spPr>
                <a:xfrm>
                  <a:off x="5403" y="3099"/>
                  <a:ext cx="182" cy="102"/>
                </a:xfrm>
                <a:prstGeom prst="ellipse">
                  <a:avLst/>
                </a:pr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49" name="Google Shape;149;p12"/>
                <p:cNvSpPr/>
                <p:nvPr/>
              </p:nvSpPr>
              <p:spPr>
                <a:xfrm>
                  <a:off x="5431" y="3109"/>
                  <a:ext cx="125" cy="82"/>
                </a:xfrm>
                <a:prstGeom prst="ellipse">
                  <a:avLst/>
                </a:prstGeom>
                <a:gradFill>
                  <a:gsLst>
                    <a:gs pos="0">
                      <a:schemeClr val="dk2"/>
                    </a:gs>
                    <a:gs pos="100000">
                      <a:schemeClr val="accent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sp>
              <p:nvSpPr>
                <p:cNvPr id="150" name="Google Shape;150;p12"/>
                <p:cNvSpPr/>
                <p:nvPr/>
              </p:nvSpPr>
              <p:spPr>
                <a:xfrm>
                  <a:off x="5458" y="3125"/>
                  <a:ext cx="73" cy="47"/>
                </a:xfrm>
                <a:prstGeom prst="ellipse">
                  <a:avLst/>
                </a:prstGeom>
                <a:gradFill>
                  <a:gsLst>
                    <a:gs pos="0">
                      <a:schemeClr val="accent2"/>
                    </a:gs>
                    <a:gs pos="100000">
                      <a:schemeClr val="dk2"/>
                    </a:gs>
                  </a:gsLst>
                  <a:lin ang="5400000" scaled="0"/>
                </a:grad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lt1"/>
                    </a:solidFill>
                    <a:latin typeface="Arial"/>
                    <a:ea typeface="Arial"/>
                    <a:cs typeface="Arial"/>
                    <a:sym typeface="Arial"/>
                  </a:endParaRPr>
                </a:p>
              </p:txBody>
            </p:sp>
          </p:grpSp>
        </p:grpSp>
      </p:grpSp>
      <p:sp>
        <p:nvSpPr>
          <p:cNvPr id="151" name="Google Shape;151;p12"/>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lvl1pPr lvl="0"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1pPr>
            <a:lvl2pPr lvl="1"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2pPr>
            <a:lvl3pPr lvl="2"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3pPr>
            <a:lvl4pPr lvl="3"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4pPr>
            <a:lvl5pPr lvl="4"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5pPr>
            <a:lvl6pPr lvl="5"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6pPr>
            <a:lvl7pPr lvl="6"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7pPr>
            <a:lvl8pPr lvl="7"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8pPr>
            <a:lvl9pPr lvl="8" marR="0" rtl="0" algn="ctr">
              <a:lnSpc>
                <a:spcPct val="100000"/>
              </a:lnSpc>
              <a:spcBef>
                <a:spcPts val="0"/>
              </a:spcBef>
              <a:spcAft>
                <a:spcPts val="0"/>
              </a:spcAft>
              <a:buClr>
                <a:srgbClr val="000000"/>
              </a:buClr>
              <a:buSzPts val="1400"/>
              <a:buFont typeface="Arial"/>
              <a:buNone/>
              <a:defRPr b="0" i="0" sz="4400" u="none" cap="none" strike="noStrike">
                <a:solidFill>
                  <a:schemeClr val="lt2"/>
                </a:solidFill>
                <a:latin typeface="Arial"/>
                <a:ea typeface="Arial"/>
                <a:cs typeface="Arial"/>
                <a:sym typeface="Arial"/>
              </a:defRPr>
            </a:lvl9pPr>
          </a:lstStyle>
          <a:p/>
        </p:txBody>
      </p:sp>
      <p:sp>
        <p:nvSpPr>
          <p:cNvPr id="152" name="Google Shape;152;p12"/>
          <p:cNvSpPr txBox="1"/>
          <p:nvPr>
            <p:ph idx="1" type="body"/>
          </p:nvPr>
        </p:nvSpPr>
        <p:spPr>
          <a:xfrm>
            <a:off x="457200" y="1600200"/>
            <a:ext cx="8229600" cy="4525962"/>
          </a:xfrm>
          <a:prstGeom prst="rect">
            <a:avLst/>
          </a:prstGeom>
          <a:noFill/>
          <a:ln>
            <a:noFill/>
          </a:ln>
        </p:spPr>
        <p:txBody>
          <a:bodyPr anchorCtr="0" anchor="t" bIns="45700" lIns="91425" spcFirstLastPara="1" rIns="91425" wrap="square" tIns="45700">
            <a:noAutofit/>
          </a:bodyPr>
          <a:lstStyle>
            <a:lvl1pPr indent="-391160" lvl="0" marL="457200" marR="0" rtl="0" algn="l">
              <a:lnSpc>
                <a:spcPct val="100000"/>
              </a:lnSpc>
              <a:spcBef>
                <a:spcPts val="640"/>
              </a:spcBef>
              <a:spcAft>
                <a:spcPts val="0"/>
              </a:spcAft>
              <a:buClr>
                <a:schemeClr val="hlink"/>
              </a:buClr>
              <a:buSzPts val="2560"/>
              <a:buFont typeface="Noto Sans Symbols"/>
              <a:buChar char="⮚"/>
              <a:defRPr b="0" i="0" sz="3200" u="none" cap="none" strike="noStrike">
                <a:solidFill>
                  <a:schemeClr val="lt1"/>
                </a:solidFill>
                <a:latin typeface="Arial"/>
                <a:ea typeface="Arial"/>
                <a:cs typeface="Arial"/>
                <a:sym typeface="Arial"/>
              </a:defRPr>
            </a:lvl1pPr>
            <a:lvl2pPr indent="-317500" lvl="1" marL="914400" marR="0" rtl="0" algn="l">
              <a:lnSpc>
                <a:spcPct val="100000"/>
              </a:lnSpc>
              <a:spcBef>
                <a:spcPts val="560"/>
              </a:spcBef>
              <a:spcAft>
                <a:spcPts val="0"/>
              </a:spcAft>
              <a:buClr>
                <a:schemeClr val="lt2"/>
              </a:buClr>
              <a:buSzPts val="14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lnSpc>
                <a:spcPct val="100000"/>
              </a:lnSpc>
              <a:spcBef>
                <a:spcPts val="480"/>
              </a:spcBef>
              <a:spcAft>
                <a:spcPts val="0"/>
              </a:spcAft>
              <a:buClr>
                <a:schemeClr val="accent2"/>
              </a:buClr>
              <a:buSzPts val="2400"/>
              <a:buFont typeface="Arial"/>
              <a:buChar char="•"/>
              <a:defRPr b="0" i="0" sz="2400" u="none" cap="none" strike="noStrike">
                <a:solidFill>
                  <a:schemeClr val="lt1"/>
                </a:solidFill>
                <a:latin typeface="Arial"/>
                <a:ea typeface="Arial"/>
                <a:cs typeface="Arial"/>
                <a:sym typeface="Arial"/>
              </a:defRPr>
            </a:lvl3pPr>
            <a:lvl4pPr indent="-292100" lvl="3" marL="1828800" marR="0" rtl="0" algn="l">
              <a:lnSpc>
                <a:spcPct val="100000"/>
              </a:lnSpc>
              <a:spcBef>
                <a:spcPts val="400"/>
              </a:spcBef>
              <a:spcAft>
                <a:spcPts val="0"/>
              </a:spcAft>
              <a:buClr>
                <a:schemeClr val="folHlink"/>
              </a:buClr>
              <a:buSzPts val="1000"/>
              <a:buFont typeface="Noto Sans Symbols"/>
              <a:buChar char="●"/>
              <a:defRPr b="0" i="0" sz="2000" u="none" cap="none" strike="noStrike">
                <a:solidFill>
                  <a:schemeClr val="lt1"/>
                </a:solidFill>
                <a:latin typeface="Arial"/>
                <a:ea typeface="Arial"/>
                <a:cs typeface="Arial"/>
                <a:sym typeface="Arial"/>
              </a:defRPr>
            </a:lvl4pPr>
            <a:lvl5pPr indent="-355600" lvl="4" marL="22860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lnSpc>
                <a:spcPct val="100000"/>
              </a:lnSpc>
              <a:spcBef>
                <a:spcPts val="400"/>
              </a:spcBef>
              <a:spcAft>
                <a:spcPts val="0"/>
              </a:spcAft>
              <a:buClr>
                <a:schemeClr val="hlink"/>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53" name="Google Shape;153;p12"/>
          <p:cNvSpPr txBox="1"/>
          <p:nvPr>
            <p:ph idx="10" type="dt"/>
          </p:nvPr>
        </p:nvSpPr>
        <p:spPr>
          <a:xfrm>
            <a:off x="457200" y="6245225"/>
            <a:ext cx="2133600" cy="47625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54" name="Google Shape;154;p12"/>
          <p:cNvSpPr txBox="1"/>
          <p:nvPr>
            <p:ph idx="11" type="ftr"/>
          </p:nvPr>
        </p:nvSpPr>
        <p:spPr>
          <a:xfrm>
            <a:off x="3124200" y="6245225"/>
            <a:ext cx="2895600" cy="476250"/>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lt1"/>
                </a:solidFill>
                <a:latin typeface="Arial"/>
                <a:ea typeface="Arial"/>
                <a:cs typeface="Arial"/>
                <a:sym typeface="Arial"/>
              </a:defRPr>
            </a:lvl9pPr>
          </a:lstStyle>
          <a:p/>
        </p:txBody>
      </p:sp>
      <p:sp>
        <p:nvSpPr>
          <p:cNvPr id="155" name="Google Shape;155;p12"/>
          <p:cNvSpPr txBox="1"/>
          <p:nvPr>
            <p:ph idx="12" type="sldNum"/>
          </p:nvPr>
        </p:nvSpPr>
        <p:spPr>
          <a:xfrm>
            <a:off x="6553200" y="6245225"/>
            <a:ext cx="2133600" cy="476250"/>
          </a:xfrm>
          <a:prstGeom prst="rect">
            <a:avLst/>
          </a:prstGeom>
          <a:noFill/>
          <a:ln>
            <a:noFill/>
          </a:ln>
        </p:spPr>
        <p:txBody>
          <a:bodyPr anchorCtr="0" anchor="b" bIns="45700" lIns="91425" spcFirstLastPara="1" rIns="91425" wrap="square" tIns="45700">
            <a:noAutofit/>
          </a:bodyPr>
          <a:lstStyle>
            <a:lvl1pPr indent="0" lvl="0"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1pPr>
            <a:lvl2pPr indent="0" lvl="1"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2pPr>
            <a:lvl3pPr indent="0" lvl="2"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3pPr>
            <a:lvl4pPr indent="0" lvl="3"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4pPr>
            <a:lvl5pPr indent="0" lvl="4"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5pPr>
            <a:lvl6pPr indent="0" lvl="5"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6pPr>
            <a:lvl7pPr indent="0" lvl="6"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7pPr>
            <a:lvl8pPr indent="0" lvl="7"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8pPr>
            <a:lvl9pPr indent="0" lvl="8" marL="0" marR="0" rtl="0" algn="r">
              <a:lnSpc>
                <a:spcPct val="100000"/>
              </a:lnSpc>
              <a:spcBef>
                <a:spcPts val="0"/>
              </a:spcBef>
              <a:spcAft>
                <a:spcPts val="0"/>
              </a:spcAft>
              <a:buClr>
                <a:schemeClr val="lt1"/>
              </a:buClr>
              <a:buSzPts val="1400"/>
              <a:buFont typeface="Arial"/>
              <a:buNone/>
              <a:defRPr b="0" i="0" sz="1400" u="none" cap="none" strike="noStrike">
                <a:solidFill>
                  <a:schemeClr val="lt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solidFill>
                <a:srgbClr val="000000"/>
              </a:solidFill>
            </a:endParaRPr>
          </a:p>
        </p:txBody>
      </p:sp>
    </p:spTree>
  </p:cSld>
  <p:clrMap accent1="accent1" accent2="accent2" accent3="accent3" accent4="accent4" accent5="accent5" accent6="accent6" bg1="lt1" bg2="dk2" tx1="dk1" tx2="lt2" folHlink="folHlink" hlink="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stedwards.bucks.sch.uk/info/uniform/"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www.stedwards.bucks.sch.uk/assets/Documents/Attachments/Maths-Calculations-Policy.pdf" TargetMode="Externa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gbr01.safelinks.protection.outlook.com/?url=https%3A%2F%2Fwww.arbookfind.co.uk%2F&amp;data=05%7C02%7Cswhitehead%40stjosephsandstedwards.org%7C485393ce77a24d38d7c408ddf6d39b3c%7Caee21ff40d7a4f4cbba1f90daf7630fa%7C0%7C0%7C638938110875846305%7CUnknown%7CTWFpbGZsb3d8eyJFbXB0eU1hcGkiOnRydWUsIlYiOiIwLjAuMDAwMCIsIlAiOiJXaW4zMiIsIkFOIjoiTWFpbCIsIldUIjoyfQ%3D%3D%7C0%7C%7C%7C&amp;sdata=cXuLJsysGlA8Kg4cOxFagu3KicdyDyy%2FhuIl1dTElhE%3D&amp;reserved=0" TargetMode="External"/><Relationship Id="rId4" Type="http://schemas.openxmlformats.org/officeDocument/2006/relationships/hyperlink" Target="https://gbr01.safelinks.protection.outlook.com/?url=https%3A%2F%2Fatomlearning.com%2F&amp;data=05%7C02%7Cswhitehead%40stjosephsandstedwards.org%7C485393ce77a24d38d7c408ddf6d39b3c%7Caee21ff40d7a4f4cbba1f90daf7630fa%7C0%7C0%7C638938110875860257%7CUnknown%7CTWFpbGZsb3d8eyJFbXB0eU1hcGkiOnRydWUsIlYiOiIwLjAuMDAwMCIsIlAiOiJXaW4zMiIsIkFOIjoiTWFpbCIsIldUIjoyfQ%3D%3D%7C0%7C%7C%7C&amp;sdata=WCHo4FYGQl75YfNxPKbFuMffFA8V2uvzMXiwK6LrJRw%3D&amp;reserved=0" TargetMode="External"/><Relationship Id="rId5" Type="http://schemas.openxmlformats.org/officeDocument/2006/relationships/hyperlink" Target="https://gbr01.safelinks.protection.outlook.com/?url=https%3A%2F%2Fglobal-zone61.renaissance-go.com%2Fwelcomeportal%2F2233306&amp;data=05%7C02%7Cswhitehead%40stjosephsandstedwards.org%7C485393ce77a24d38d7c408ddf6d39b3c%7Caee21ff40d7a4f4cbba1f90daf7630fa%7C0%7C0%7C638938110875826266%7CUnknown%7CTWFpbGZsb3d8eyJFbXB0eU1hcGkiOnRydWUsIlYiOiIwLjAuMDAwMCIsIlAiOiJXaW4zMiIsIkFOIjoiTWFpbCIsIldUIjoyfQ%3D%3D%7C0%7C%7C%7C&amp;sdata=Ts1g6M2AZi%2FxEcpRbdZLyK6DGMIY4KYPiMgcRo7zz2Q%3D&amp;reserved=0" TargetMode="External"/><Relationship Id="rId6" Type="http://schemas.openxmlformats.org/officeDocument/2006/relationships/hyperlink" Target="https://gbr01.safelinks.protection.outlook.com/?url=https%3A%2F%2Fplay.ttrockstars.com%2F&amp;data=05%7C02%7Cswhitehead%40stjosephsandstedwards.org%7C485393ce77a24d38d7c408ddf6d39b3c%7Caee21ff40d7a4f4cbba1f90daf7630fa%7C0%7C0%7C638938110875877538%7CUnknown%7CTWFpbGZsb3d8eyJFbXB0eU1hcGkiOnRydWUsIlYiOiIwLjAuMDAwMCIsIlAiOiJXaW4zMiIsIkFOIjoiTWFpbCIsIldUIjoyfQ%3D%3D%7C0%7C%7C%7C&amp;sdata=6ZZPRc6iXnNWMIYeTvxqEdqOOOAGH9qIZxUV4gC65HA%3D&amp;reserved=0" TargetMode="External"/><Relationship Id="rId7" Type="http://schemas.openxmlformats.org/officeDocument/2006/relationships/hyperlink" Target="https://gbr01.safelinks.protection.outlook.com/?url=https%3A%2F%2Fnumbots.com%2F&amp;data=05%7C02%7Cswhitehead%40stjosephsandstedwards.org%7C485393ce77a24d38d7c408ddf6d39b3c%7Caee21ff40d7a4f4cbba1f90daf7630fa%7C0%7C0%7C638938110875892203%7CUnknown%7CTWFpbGZsb3d8eyJFbXB0eU1hcGkiOnRydWUsIlYiOiIwLjAuMDAwMCIsIlAiOiJXaW4zMiIsIkFOIjoiTWFpbCIsIldUIjoyfQ%3D%3D%7C0%7C%7C%7C&amp;sdata=BfTf8NMWfgrr9tGmzrM4tzXKhMpoTbg11YXUAssd8BQ%3D&amp;reserved=0"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1"/>
          <p:cNvSpPr txBox="1"/>
          <p:nvPr>
            <p:ph type="ctrTitle"/>
          </p:nvPr>
        </p:nvSpPr>
        <p:spPr>
          <a:xfrm>
            <a:off x="179400" y="515767"/>
            <a:ext cx="8785200" cy="4375800"/>
          </a:xfrm>
          <a:prstGeom prst="rect">
            <a:avLst/>
          </a:prstGeom>
          <a:noFill/>
          <a:ln>
            <a:noFill/>
          </a:ln>
        </p:spPr>
        <p:txBody>
          <a:bodyPr anchorCtr="1" anchor="b" bIns="45700" lIns="91425" spcFirstLastPara="1" rIns="91425" wrap="square" tIns="45700">
            <a:noAutofit/>
          </a:bodyPr>
          <a:lstStyle/>
          <a:p>
            <a:pPr indent="0" lvl="0" marL="0" rtl="0" algn="ctr">
              <a:lnSpc>
                <a:spcPct val="100000"/>
              </a:lnSpc>
              <a:spcBef>
                <a:spcPts val="0"/>
              </a:spcBef>
              <a:spcAft>
                <a:spcPts val="0"/>
              </a:spcAft>
              <a:buClr>
                <a:srgbClr val="FFFF00"/>
              </a:buClr>
              <a:buSzPts val="4000"/>
              <a:buFont typeface="Arial"/>
              <a:buNone/>
            </a:pPr>
            <a:r>
              <a:rPr lang="en-US" sz="4000">
                <a:solidFill>
                  <a:srgbClr val="FFFF00"/>
                </a:solidFill>
                <a:latin typeface="Comic Sans MS"/>
                <a:ea typeface="Comic Sans MS"/>
                <a:cs typeface="Comic Sans MS"/>
                <a:sym typeface="Comic Sans MS"/>
              </a:rPr>
              <a:t>3S</a:t>
            </a:r>
            <a:r>
              <a:rPr i="0" lang="en-US" sz="4000" u="none">
                <a:solidFill>
                  <a:srgbClr val="FFFF00"/>
                </a:solidFill>
                <a:latin typeface="Comic Sans MS"/>
                <a:ea typeface="Comic Sans MS"/>
                <a:cs typeface="Comic Sans MS"/>
                <a:sym typeface="Comic Sans MS"/>
              </a:rPr>
              <a:t> </a:t>
            </a:r>
            <a:r>
              <a:rPr i="0" lang="en-US" sz="4000" u="none">
                <a:solidFill>
                  <a:schemeClr val="lt2"/>
                </a:solidFill>
                <a:latin typeface="Comic Sans MS"/>
                <a:ea typeface="Comic Sans MS"/>
                <a:cs typeface="Comic Sans MS"/>
                <a:sym typeface="Comic Sans MS"/>
              </a:rPr>
              <a:t>- </a:t>
            </a:r>
            <a:r>
              <a:rPr i="0" lang="en-US" sz="4000" u="none">
                <a:solidFill>
                  <a:srgbClr val="FFFFFF"/>
                </a:solidFill>
                <a:latin typeface="Comic Sans MS"/>
                <a:ea typeface="Comic Sans MS"/>
                <a:cs typeface="Comic Sans MS"/>
                <a:sym typeface="Comic Sans MS"/>
              </a:rPr>
              <a:t>Mrs </a:t>
            </a:r>
            <a:r>
              <a:rPr lang="en-US" sz="4000">
                <a:solidFill>
                  <a:srgbClr val="FFFFFF"/>
                </a:solidFill>
                <a:latin typeface="Comic Sans MS"/>
                <a:ea typeface="Comic Sans MS"/>
                <a:cs typeface="Comic Sans MS"/>
                <a:sym typeface="Comic Sans MS"/>
              </a:rPr>
              <a:t>Whitehead</a:t>
            </a:r>
            <a:br>
              <a:rPr i="0" lang="en-US" sz="4000" u="none">
                <a:solidFill>
                  <a:srgbClr val="FFFF00"/>
                </a:solidFill>
                <a:latin typeface="Comic Sans MS"/>
                <a:ea typeface="Comic Sans MS"/>
                <a:cs typeface="Comic Sans MS"/>
                <a:sym typeface="Comic Sans MS"/>
              </a:rPr>
            </a:br>
            <a:br>
              <a:rPr i="0" lang="en-US" sz="4000" u="none">
                <a:solidFill>
                  <a:srgbClr val="FFFF00"/>
                </a:solidFill>
                <a:latin typeface="Comic Sans MS"/>
                <a:ea typeface="Comic Sans MS"/>
                <a:cs typeface="Comic Sans MS"/>
                <a:sym typeface="Comic Sans MS"/>
              </a:rPr>
            </a:br>
            <a:r>
              <a:rPr lang="en-US" sz="4000">
                <a:solidFill>
                  <a:srgbClr val="FFFF00"/>
                </a:solidFill>
                <a:latin typeface="Comic Sans MS"/>
                <a:ea typeface="Comic Sans MS"/>
                <a:cs typeface="Comic Sans MS"/>
                <a:sym typeface="Comic Sans MS"/>
              </a:rPr>
              <a:t>3E</a:t>
            </a:r>
            <a:r>
              <a:rPr i="0" lang="en-US" sz="4000" u="none">
                <a:solidFill>
                  <a:srgbClr val="FFFF00"/>
                </a:solidFill>
                <a:latin typeface="Comic Sans MS"/>
                <a:ea typeface="Comic Sans MS"/>
                <a:cs typeface="Comic Sans MS"/>
                <a:sym typeface="Comic Sans MS"/>
              </a:rPr>
              <a:t> </a:t>
            </a:r>
            <a:r>
              <a:rPr i="0" lang="en-US" sz="4000" u="none">
                <a:solidFill>
                  <a:schemeClr val="lt2"/>
                </a:solidFill>
                <a:latin typeface="Comic Sans MS"/>
                <a:ea typeface="Comic Sans MS"/>
                <a:cs typeface="Comic Sans MS"/>
                <a:sym typeface="Comic Sans MS"/>
              </a:rPr>
              <a:t>– </a:t>
            </a:r>
            <a:r>
              <a:rPr i="0" lang="en-US" sz="4000" u="none">
                <a:solidFill>
                  <a:srgbClr val="FFFFFF"/>
                </a:solidFill>
                <a:latin typeface="Comic Sans MS"/>
                <a:ea typeface="Comic Sans MS"/>
                <a:cs typeface="Comic Sans MS"/>
                <a:sym typeface="Comic Sans MS"/>
              </a:rPr>
              <a:t>Mr</a:t>
            </a:r>
            <a:r>
              <a:rPr lang="en-US" sz="4000">
                <a:solidFill>
                  <a:srgbClr val="FFFFFF"/>
                </a:solidFill>
                <a:latin typeface="Comic Sans MS"/>
                <a:ea typeface="Comic Sans MS"/>
                <a:cs typeface="Comic Sans MS"/>
                <a:sym typeface="Comic Sans MS"/>
              </a:rPr>
              <a:t>s Mahony</a:t>
            </a:r>
            <a:endParaRPr sz="4000">
              <a:solidFill>
                <a:srgbClr val="FFFFFF"/>
              </a:solidFill>
              <a:latin typeface="Comic Sans MS"/>
              <a:ea typeface="Comic Sans MS"/>
              <a:cs typeface="Comic Sans MS"/>
              <a:sym typeface="Comic Sans MS"/>
            </a:endParaRPr>
          </a:p>
          <a:p>
            <a:pPr indent="0" lvl="0" marL="0" rtl="0" algn="ctr">
              <a:lnSpc>
                <a:spcPct val="100000"/>
              </a:lnSpc>
              <a:spcBef>
                <a:spcPts val="0"/>
              </a:spcBef>
              <a:spcAft>
                <a:spcPts val="0"/>
              </a:spcAft>
              <a:buClr>
                <a:srgbClr val="FFFF00"/>
              </a:buClr>
              <a:buSzPts val="4000"/>
              <a:buFont typeface="Arial"/>
              <a:buNone/>
            </a:pPr>
            <a:r>
              <a:t/>
            </a:r>
            <a:endParaRPr sz="4000">
              <a:solidFill>
                <a:srgbClr val="FFFFFF"/>
              </a:solidFill>
              <a:latin typeface="Comic Sans MS"/>
              <a:ea typeface="Comic Sans MS"/>
              <a:cs typeface="Comic Sans MS"/>
              <a:sym typeface="Comic Sans MS"/>
            </a:endParaRPr>
          </a:p>
          <a:p>
            <a:pPr indent="0" lvl="0" marL="0" rtl="0" algn="ctr">
              <a:lnSpc>
                <a:spcPct val="100000"/>
              </a:lnSpc>
              <a:spcBef>
                <a:spcPts val="0"/>
              </a:spcBef>
              <a:spcAft>
                <a:spcPts val="0"/>
              </a:spcAft>
              <a:buClr>
                <a:srgbClr val="FFFF00"/>
              </a:buClr>
              <a:buSzPts val="4000"/>
              <a:buFont typeface="Arial"/>
              <a:buNone/>
            </a:pPr>
            <a:r>
              <a:rPr lang="en-US" sz="4000">
                <a:solidFill>
                  <a:srgbClr val="FFFFFF"/>
                </a:solidFill>
                <a:latin typeface="Comic Sans MS"/>
                <a:ea typeface="Comic Sans MS"/>
                <a:cs typeface="Comic Sans MS"/>
                <a:sym typeface="Comic Sans MS"/>
              </a:rPr>
              <a:t>Mr Bailey - PPA teacher</a:t>
            </a:r>
            <a:endParaRPr sz="4000">
              <a:solidFill>
                <a:srgbClr val="FFFFFF"/>
              </a:solidFill>
              <a:latin typeface="Comic Sans MS"/>
              <a:ea typeface="Comic Sans MS"/>
              <a:cs typeface="Comic Sans MS"/>
              <a:sym typeface="Comic Sans MS"/>
            </a:endParaRPr>
          </a:p>
          <a:p>
            <a:pPr indent="0" lvl="0" marL="0" rtl="0" algn="ctr">
              <a:lnSpc>
                <a:spcPct val="100000"/>
              </a:lnSpc>
              <a:spcBef>
                <a:spcPts val="0"/>
              </a:spcBef>
              <a:spcAft>
                <a:spcPts val="0"/>
              </a:spcAft>
              <a:buClr>
                <a:srgbClr val="FFFF00"/>
              </a:buClr>
              <a:buSzPts val="4000"/>
              <a:buFont typeface="Arial"/>
              <a:buNone/>
            </a:pPr>
            <a:r>
              <a:rPr lang="en-US" sz="4000">
                <a:solidFill>
                  <a:schemeClr val="lt1"/>
                </a:solidFill>
                <a:latin typeface="Comic Sans MS"/>
                <a:ea typeface="Comic Sans MS"/>
                <a:cs typeface="Comic Sans MS"/>
                <a:sym typeface="Comic Sans MS"/>
              </a:rPr>
              <a:t>Mrs Ratner</a:t>
            </a:r>
            <a:r>
              <a:rPr lang="en-US" sz="4000">
                <a:solidFill>
                  <a:srgbClr val="FFFF00"/>
                </a:solidFill>
                <a:latin typeface="Comic Sans MS"/>
                <a:ea typeface="Comic Sans MS"/>
                <a:cs typeface="Comic Sans MS"/>
                <a:sym typeface="Comic Sans MS"/>
              </a:rPr>
              <a:t> </a:t>
            </a:r>
            <a:r>
              <a:rPr lang="en-US" sz="4000">
                <a:solidFill>
                  <a:schemeClr val="lt1"/>
                </a:solidFill>
                <a:latin typeface="Comic Sans MS"/>
                <a:ea typeface="Comic Sans MS"/>
                <a:cs typeface="Comic Sans MS"/>
                <a:sym typeface="Comic Sans MS"/>
              </a:rPr>
              <a:t>- PPA teacher</a:t>
            </a:r>
            <a:r>
              <a:rPr i="0" lang="en-US" sz="2800" u="none">
                <a:solidFill>
                  <a:srgbClr val="FFFF00"/>
                </a:solidFill>
                <a:latin typeface="Comic Sans MS"/>
                <a:ea typeface="Comic Sans MS"/>
                <a:cs typeface="Comic Sans MS"/>
                <a:sym typeface="Comic Sans MS"/>
              </a:rPr>
              <a:t> </a:t>
            </a:r>
            <a:br>
              <a:rPr i="0" lang="en-US" sz="2800" u="none">
                <a:solidFill>
                  <a:srgbClr val="FFFF00"/>
                </a:solidFill>
                <a:latin typeface="Comic Sans MS"/>
                <a:ea typeface="Comic Sans MS"/>
                <a:cs typeface="Comic Sans MS"/>
                <a:sym typeface="Comic Sans MS"/>
              </a:rPr>
            </a:br>
            <a:endParaRPr>
              <a:latin typeface="Comic Sans MS"/>
              <a:ea typeface="Comic Sans MS"/>
              <a:cs typeface="Comic Sans MS"/>
              <a:sym typeface="Comic Sans MS"/>
            </a:endParaRPr>
          </a:p>
        </p:txBody>
      </p:sp>
      <p:sp>
        <p:nvSpPr>
          <p:cNvPr id="225" name="Google Shape;225;p1"/>
          <p:cNvSpPr txBox="1"/>
          <p:nvPr>
            <p:ph idx="1" type="subTitle"/>
          </p:nvPr>
        </p:nvSpPr>
        <p:spPr>
          <a:xfrm>
            <a:off x="1442550" y="4891563"/>
            <a:ext cx="6753600" cy="21861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0"/>
              </a:spcBef>
              <a:spcAft>
                <a:spcPts val="0"/>
              </a:spcAft>
              <a:buSzPts val="2560"/>
              <a:buNone/>
            </a:pPr>
            <a:r>
              <a:rPr i="0" lang="en-US" sz="3200" u="none">
                <a:solidFill>
                  <a:srgbClr val="FFFF00"/>
                </a:solidFill>
                <a:latin typeface="Comic Sans MS"/>
                <a:ea typeface="Comic Sans MS"/>
                <a:cs typeface="Comic Sans MS"/>
                <a:sym typeface="Comic Sans MS"/>
              </a:rPr>
              <a:t>Welcome to Year </a:t>
            </a:r>
            <a:r>
              <a:rPr lang="en-US">
                <a:solidFill>
                  <a:srgbClr val="FFFF00"/>
                </a:solidFill>
                <a:latin typeface="Comic Sans MS"/>
                <a:ea typeface="Comic Sans MS"/>
                <a:cs typeface="Comic Sans MS"/>
                <a:sym typeface="Comic Sans MS"/>
              </a:rPr>
              <a:t>3</a:t>
            </a:r>
            <a:endParaRPr>
              <a:latin typeface="Comic Sans MS"/>
              <a:ea typeface="Comic Sans MS"/>
              <a:cs typeface="Comic Sans MS"/>
              <a:sym typeface="Comic Sans MS"/>
            </a:endParaRPr>
          </a:p>
          <a:p>
            <a:pPr indent="0" lvl="0" marL="0" rtl="0" algn="ctr">
              <a:lnSpc>
                <a:spcPct val="100000"/>
              </a:lnSpc>
              <a:spcBef>
                <a:spcPts val="640"/>
              </a:spcBef>
              <a:spcAft>
                <a:spcPts val="0"/>
              </a:spcAft>
              <a:buSzPts val="2560"/>
              <a:buFont typeface="Noto Sans Symbols"/>
              <a:buNone/>
            </a:pPr>
            <a:r>
              <a:t/>
            </a:r>
            <a:endParaRPr i="0" sz="3200" u="none">
              <a:solidFill>
                <a:srgbClr val="FFFF00"/>
              </a:solidFill>
              <a:latin typeface="Comic Sans MS"/>
              <a:ea typeface="Comic Sans MS"/>
              <a:cs typeface="Comic Sans MS"/>
              <a:sym typeface="Comic Sans MS"/>
            </a:endParaRPr>
          </a:p>
        </p:txBody>
      </p:sp>
      <p:pic>
        <p:nvPicPr>
          <p:cNvPr descr="j0299125" id="226" name="Google Shape;226;p1"/>
          <p:cNvPicPr preferRelativeResize="0"/>
          <p:nvPr/>
        </p:nvPicPr>
        <p:blipFill rotWithShape="1">
          <a:blip r:embed="rId3">
            <a:alphaModFix/>
          </a:blip>
          <a:srcRect b="0" l="0" r="0" t="0"/>
          <a:stretch/>
        </p:blipFill>
        <p:spPr>
          <a:xfrm>
            <a:off x="179402" y="4624200"/>
            <a:ext cx="1263150" cy="2073199"/>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2" presetSubtype="4">
                                  <p:stCondLst>
                                    <p:cond delay="0"/>
                                  </p:stCondLst>
                                  <p:childTnLst>
                                    <p:set>
                                      <p:cBhvr>
                                        <p:cTn dur="1" fill="hold">
                                          <p:stCondLst>
                                            <p:cond delay="0"/>
                                          </p:stCondLst>
                                        </p:cTn>
                                        <p:tgtEl>
                                          <p:spTgt spid="224"/>
                                        </p:tgtEl>
                                        <p:attrNameLst>
                                          <p:attrName>style.visibility</p:attrName>
                                        </p:attrNameLst>
                                      </p:cBhvr>
                                      <p:to>
                                        <p:strVal val="visible"/>
                                      </p:to>
                                    </p:set>
                                    <p:anim calcmode="lin" valueType="num">
                                      <p:cBhvr additive="base">
                                        <p:cTn dur="500"/>
                                        <p:tgtEl>
                                          <p:spTgt spid="224"/>
                                        </p:tgtEl>
                                        <p:attrNameLst>
                                          <p:attrName>ppt_y</p:attrName>
                                        </p:attrNameLst>
                                      </p:cBhvr>
                                      <p:tavLst>
                                        <p:tav fmla="" tm="0">
                                          <p:val>
                                            <p:strVal val="#ppt_y+1"/>
                                          </p:val>
                                        </p:tav>
                                        <p:tav fmla="" tm="100000">
                                          <p:val>
                                            <p:strVal val="#ppt_y"/>
                                          </p:val>
                                        </p:tav>
                                      </p:tavLst>
                                    </p:anim>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6"/>
          <p:cNvSpPr txBox="1"/>
          <p:nvPr>
            <p:ph type="title"/>
          </p:nvPr>
        </p:nvSpPr>
        <p:spPr>
          <a:xfrm>
            <a:off x="457200" y="112562"/>
            <a:ext cx="8229600" cy="1139700"/>
          </a:xfrm>
          <a:prstGeom prst="rect">
            <a:avLst/>
          </a:prstGeom>
          <a:noFill/>
          <a:ln>
            <a:noFill/>
          </a:ln>
        </p:spPr>
        <p:txBody>
          <a:bodyPr anchorCtr="1" anchor="ctr" bIns="45700" lIns="91425" spcFirstLastPara="1" rIns="91425" wrap="square" tIns="45700">
            <a:noAutofit/>
          </a:bodyPr>
          <a:lstStyle/>
          <a:p>
            <a:pPr indent="0" lvl="0" marL="0" rtl="0" algn="ctr">
              <a:lnSpc>
                <a:spcPct val="100000"/>
              </a:lnSpc>
              <a:spcBef>
                <a:spcPts val="0"/>
              </a:spcBef>
              <a:spcAft>
                <a:spcPts val="0"/>
              </a:spcAft>
              <a:buClr>
                <a:schemeClr val="lt2"/>
              </a:buClr>
              <a:buSzPts val="4400"/>
              <a:buFont typeface="Arial"/>
              <a:buNone/>
            </a:pPr>
            <a:r>
              <a:rPr b="1" i="0" lang="en-US" sz="2400" u="none">
                <a:solidFill>
                  <a:schemeClr val="lt1"/>
                </a:solidFill>
                <a:latin typeface="Comic Sans MS"/>
                <a:ea typeface="Comic Sans MS"/>
                <a:cs typeface="Comic Sans MS"/>
                <a:sym typeface="Comic Sans MS"/>
              </a:rPr>
              <a:t>Helping Your Child</a:t>
            </a:r>
            <a:endParaRPr b="1" sz="2400">
              <a:solidFill>
                <a:schemeClr val="lt1"/>
              </a:solidFill>
              <a:latin typeface="Comic Sans MS"/>
              <a:ea typeface="Comic Sans MS"/>
              <a:cs typeface="Comic Sans MS"/>
              <a:sym typeface="Comic Sans MS"/>
            </a:endParaRPr>
          </a:p>
        </p:txBody>
      </p:sp>
      <p:sp>
        <p:nvSpPr>
          <p:cNvPr id="289" name="Google Shape;289;p6"/>
          <p:cNvSpPr txBox="1"/>
          <p:nvPr>
            <p:ph idx="1" type="body"/>
          </p:nvPr>
        </p:nvSpPr>
        <p:spPr>
          <a:xfrm>
            <a:off x="169950" y="1418275"/>
            <a:ext cx="8804100" cy="4921800"/>
          </a:xfrm>
          <a:prstGeom prst="rect">
            <a:avLst/>
          </a:prstGeom>
          <a:noFill/>
          <a:ln>
            <a:noFill/>
          </a:ln>
        </p:spPr>
        <p:txBody>
          <a:bodyPr anchorCtr="0" anchor="t" bIns="45700" lIns="91425" spcFirstLastPara="1" rIns="91425" wrap="square" tIns="45700">
            <a:noAutofit/>
          </a:bodyPr>
          <a:lstStyle/>
          <a:p>
            <a:pPr indent="-332740" lvl="0" marL="342900" rtl="0" algn="l">
              <a:lnSpc>
                <a:spcPct val="100000"/>
              </a:lnSpc>
              <a:spcBef>
                <a:spcPts val="0"/>
              </a:spcBef>
              <a:spcAft>
                <a:spcPts val="0"/>
              </a:spcAft>
              <a:buClr>
                <a:schemeClr val="lt1"/>
              </a:buClr>
              <a:buSzPts val="2400"/>
              <a:buFont typeface="Comic Sans MS"/>
              <a:buChar char="⮚"/>
            </a:pPr>
            <a:r>
              <a:rPr i="0" lang="en-US" sz="2400" u="none">
                <a:solidFill>
                  <a:schemeClr val="lt1"/>
                </a:solidFill>
                <a:latin typeface="Comic Sans MS"/>
                <a:ea typeface="Comic Sans MS"/>
                <a:cs typeface="Comic Sans MS"/>
                <a:sym typeface="Comic Sans MS"/>
              </a:rPr>
              <a:t>Listen to your child read as often as possible and enjoy talking about books.</a:t>
            </a:r>
            <a:endParaRPr i="0" sz="2400" u="none">
              <a:solidFill>
                <a:schemeClr val="lt1"/>
              </a:solidFill>
              <a:latin typeface="Comic Sans MS"/>
              <a:ea typeface="Comic Sans MS"/>
              <a:cs typeface="Comic Sans MS"/>
              <a:sym typeface="Comic Sans MS"/>
            </a:endParaRPr>
          </a:p>
          <a:p>
            <a:pPr indent="0" lvl="0" marL="0" rtl="0" algn="l">
              <a:lnSpc>
                <a:spcPct val="100000"/>
              </a:lnSpc>
              <a:spcBef>
                <a:spcPts val="0"/>
              </a:spcBef>
              <a:spcAft>
                <a:spcPts val="0"/>
              </a:spcAft>
              <a:buNone/>
            </a:pPr>
            <a:r>
              <a:t/>
            </a:r>
            <a:endParaRPr sz="2400">
              <a:latin typeface="Comic Sans MS"/>
              <a:ea typeface="Comic Sans MS"/>
              <a:cs typeface="Comic Sans MS"/>
              <a:sym typeface="Comic Sans MS"/>
            </a:endParaRPr>
          </a:p>
          <a:p>
            <a:pPr indent="-332740" lvl="0" marL="342900" rtl="0" algn="l">
              <a:lnSpc>
                <a:spcPct val="100000"/>
              </a:lnSpc>
              <a:spcBef>
                <a:spcPts val="0"/>
              </a:spcBef>
              <a:spcAft>
                <a:spcPts val="0"/>
              </a:spcAft>
              <a:buClr>
                <a:schemeClr val="lt1"/>
              </a:buClr>
              <a:buSzPts val="2400"/>
              <a:buFont typeface="Comic Sans MS"/>
              <a:buChar char="⮚"/>
            </a:pPr>
            <a:r>
              <a:rPr lang="en-US" sz="2400">
                <a:latin typeface="Comic Sans MS"/>
                <a:ea typeface="Comic Sans MS"/>
                <a:cs typeface="Comic Sans MS"/>
                <a:sym typeface="Comic Sans MS"/>
              </a:rPr>
              <a:t>Practise spellings weekly.</a:t>
            </a:r>
            <a:endParaRPr sz="2400">
              <a:latin typeface="Comic Sans MS"/>
              <a:ea typeface="Comic Sans MS"/>
              <a:cs typeface="Comic Sans MS"/>
              <a:sym typeface="Comic Sans MS"/>
            </a:endParaRPr>
          </a:p>
          <a:p>
            <a:pPr indent="0" lvl="0" marL="0" rtl="0" algn="l">
              <a:lnSpc>
                <a:spcPct val="100000"/>
              </a:lnSpc>
              <a:spcBef>
                <a:spcPts val="0"/>
              </a:spcBef>
              <a:spcAft>
                <a:spcPts val="0"/>
              </a:spcAft>
              <a:buNone/>
            </a:pPr>
            <a:r>
              <a:t/>
            </a:r>
            <a:endParaRPr sz="2400">
              <a:latin typeface="Comic Sans MS"/>
              <a:ea typeface="Comic Sans MS"/>
              <a:cs typeface="Comic Sans MS"/>
              <a:sym typeface="Comic Sans MS"/>
            </a:endParaRPr>
          </a:p>
          <a:p>
            <a:pPr indent="-332740" lvl="0" marL="342900" rtl="0" algn="l">
              <a:lnSpc>
                <a:spcPct val="100000"/>
              </a:lnSpc>
              <a:spcBef>
                <a:spcPts val="640"/>
              </a:spcBef>
              <a:spcAft>
                <a:spcPts val="0"/>
              </a:spcAft>
              <a:buClr>
                <a:schemeClr val="lt1"/>
              </a:buClr>
              <a:buSzPts val="2400"/>
              <a:buFont typeface="Comic Sans MS"/>
              <a:buChar char="⮚"/>
            </a:pPr>
            <a:r>
              <a:rPr i="0" lang="en-US" sz="2400" u="none">
                <a:solidFill>
                  <a:schemeClr val="lt1"/>
                </a:solidFill>
                <a:latin typeface="Comic Sans MS"/>
                <a:ea typeface="Comic Sans MS"/>
                <a:cs typeface="Comic Sans MS"/>
                <a:sym typeface="Comic Sans MS"/>
              </a:rPr>
              <a:t>Reinforce times tables and number bonds.</a:t>
            </a:r>
            <a:endParaRPr sz="2400">
              <a:latin typeface="Comic Sans MS"/>
              <a:ea typeface="Comic Sans MS"/>
              <a:cs typeface="Comic Sans MS"/>
              <a:sym typeface="Comic Sans MS"/>
            </a:endParaRPr>
          </a:p>
          <a:p>
            <a:pPr indent="-180340" lvl="0" marL="342900" rtl="0" algn="l">
              <a:lnSpc>
                <a:spcPct val="100000"/>
              </a:lnSpc>
              <a:spcBef>
                <a:spcPts val="640"/>
              </a:spcBef>
              <a:spcAft>
                <a:spcPts val="0"/>
              </a:spcAft>
              <a:buClr>
                <a:schemeClr val="hlink"/>
              </a:buClr>
              <a:buSzPts val="2560"/>
              <a:buFont typeface="Noto Sans Symbols"/>
              <a:buNone/>
            </a:pPr>
            <a:r>
              <a:t/>
            </a:r>
            <a:endParaRPr i="0" sz="2400" u="none">
              <a:solidFill>
                <a:schemeClr val="lt1"/>
              </a:solidFill>
              <a:latin typeface="Comic Sans MS"/>
              <a:ea typeface="Comic Sans MS"/>
              <a:cs typeface="Comic Sans MS"/>
              <a:sym typeface="Comic Sans MS"/>
            </a:endParaRPr>
          </a:p>
          <a:p>
            <a:pPr indent="-332740" lvl="0" marL="342900" rtl="0" algn="l">
              <a:lnSpc>
                <a:spcPct val="100000"/>
              </a:lnSpc>
              <a:spcBef>
                <a:spcPts val="640"/>
              </a:spcBef>
              <a:spcAft>
                <a:spcPts val="0"/>
              </a:spcAft>
              <a:buClr>
                <a:schemeClr val="lt1"/>
              </a:buClr>
              <a:buSzPts val="2400"/>
              <a:buFont typeface="Comic Sans MS"/>
              <a:buChar char="⮚"/>
            </a:pPr>
            <a:r>
              <a:rPr i="0" lang="en-US" sz="2400" u="none">
                <a:solidFill>
                  <a:schemeClr val="lt1"/>
                </a:solidFill>
                <a:latin typeface="Comic Sans MS"/>
                <a:ea typeface="Comic Sans MS"/>
                <a:cs typeface="Comic Sans MS"/>
                <a:sym typeface="Comic Sans MS"/>
              </a:rPr>
              <a:t>Make maths an every day fun activity.</a:t>
            </a:r>
            <a:endParaRPr i="0" sz="2400" u="none">
              <a:solidFill>
                <a:schemeClr val="lt1"/>
              </a:solidFill>
              <a:latin typeface="Comic Sans MS"/>
              <a:ea typeface="Comic Sans MS"/>
              <a:cs typeface="Comic Sans MS"/>
              <a:sym typeface="Comic Sans MS"/>
            </a:endParaRPr>
          </a:p>
          <a:p>
            <a:pPr indent="0" lvl="0" marL="342900" rtl="0" algn="l">
              <a:lnSpc>
                <a:spcPct val="100000"/>
              </a:lnSpc>
              <a:spcBef>
                <a:spcPts val="640"/>
              </a:spcBef>
              <a:spcAft>
                <a:spcPts val="0"/>
              </a:spcAft>
              <a:buSzPts val="1440"/>
              <a:buNone/>
            </a:pPr>
            <a:r>
              <a:t/>
            </a:r>
            <a:endParaRPr sz="2400">
              <a:latin typeface="Comic Sans MS"/>
              <a:ea typeface="Comic Sans MS"/>
              <a:cs typeface="Comic Sans MS"/>
              <a:sym typeface="Comic Sans MS"/>
            </a:endParaRPr>
          </a:p>
          <a:p>
            <a:pPr indent="-332740" lvl="0" marL="342900" rtl="0" algn="l">
              <a:lnSpc>
                <a:spcPct val="100000"/>
              </a:lnSpc>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Make sure your child is aware of Online Safety </a:t>
            </a:r>
            <a:endParaRPr i="0" sz="2400" u="none">
              <a:solidFill>
                <a:schemeClr val="lt1"/>
              </a:solidFill>
              <a:latin typeface="Comic Sans MS"/>
              <a:ea typeface="Comic Sans MS"/>
              <a:cs typeface="Comic Sans MS"/>
              <a:sym typeface="Comic Sans M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4" name="Shape 294"/>
        <p:cNvGrpSpPr/>
        <p:nvPr/>
      </p:nvGrpSpPr>
      <p:grpSpPr>
        <a:xfrm>
          <a:off x="0" y="0"/>
          <a:ext cx="0" cy="0"/>
          <a:chOff x="0" y="0"/>
          <a:chExt cx="0" cy="0"/>
        </a:xfrm>
      </p:grpSpPr>
      <p:sp>
        <p:nvSpPr>
          <p:cNvPr id="295" name="Google Shape;295;p9"/>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p>
            <a:pPr indent="0" lvl="0" marL="0" rtl="0" algn="l">
              <a:lnSpc>
                <a:spcPct val="100000"/>
              </a:lnSpc>
              <a:spcBef>
                <a:spcPts val="0"/>
              </a:spcBef>
              <a:spcAft>
                <a:spcPts val="0"/>
              </a:spcAft>
              <a:buClr>
                <a:schemeClr val="lt2"/>
              </a:buClr>
              <a:buSzPts val="4400"/>
              <a:buFont typeface="Arial"/>
              <a:buNone/>
            </a:pPr>
            <a:r>
              <a:rPr b="1" i="0" lang="en-US" sz="2400" u="none">
                <a:solidFill>
                  <a:schemeClr val="lt1"/>
                </a:solidFill>
                <a:latin typeface="Comic Sans MS"/>
                <a:ea typeface="Comic Sans MS"/>
                <a:cs typeface="Comic Sans MS"/>
                <a:sym typeface="Comic Sans MS"/>
              </a:rPr>
              <a:t>And finally...</a:t>
            </a:r>
            <a:endParaRPr b="1" sz="2400">
              <a:solidFill>
                <a:schemeClr val="lt1"/>
              </a:solidFill>
              <a:latin typeface="Comic Sans MS"/>
              <a:ea typeface="Comic Sans MS"/>
              <a:cs typeface="Comic Sans MS"/>
              <a:sym typeface="Comic Sans MS"/>
            </a:endParaRPr>
          </a:p>
        </p:txBody>
      </p:sp>
      <p:sp>
        <p:nvSpPr>
          <p:cNvPr id="296" name="Google Shape;296;p9"/>
          <p:cNvSpPr txBox="1"/>
          <p:nvPr>
            <p:ph idx="1" type="body"/>
          </p:nvPr>
        </p:nvSpPr>
        <p:spPr>
          <a:xfrm>
            <a:off x="327875" y="1518825"/>
            <a:ext cx="8358900" cy="4607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100000"/>
              </a:lnSpc>
              <a:spcBef>
                <a:spcPts val="0"/>
              </a:spcBef>
              <a:spcAft>
                <a:spcPts val="0"/>
              </a:spcAft>
              <a:buClr>
                <a:schemeClr val="hlink"/>
              </a:buClr>
              <a:buSzPts val="2560"/>
              <a:buFont typeface="Noto Sans Symbols"/>
              <a:buNone/>
            </a:pPr>
            <a:r>
              <a:rPr i="0" lang="en-US" sz="2400" u="none">
                <a:solidFill>
                  <a:schemeClr val="lt1"/>
                </a:solidFill>
                <a:latin typeface="Comic Sans MS"/>
                <a:ea typeface="Comic Sans MS"/>
                <a:cs typeface="Comic Sans MS"/>
                <a:sym typeface="Comic Sans MS"/>
              </a:rPr>
              <a:t>If you have any queries or concerns please do not hesitate</a:t>
            </a:r>
            <a:r>
              <a:rPr lang="en-US" sz="2400">
                <a:latin typeface="Comic Sans MS"/>
                <a:ea typeface="Comic Sans MS"/>
                <a:cs typeface="Comic Sans MS"/>
                <a:sym typeface="Comic Sans MS"/>
              </a:rPr>
              <a:t> </a:t>
            </a:r>
            <a:r>
              <a:rPr i="0" lang="en-US" sz="2400" u="none">
                <a:solidFill>
                  <a:schemeClr val="lt1"/>
                </a:solidFill>
                <a:latin typeface="Comic Sans MS"/>
                <a:ea typeface="Comic Sans MS"/>
                <a:cs typeface="Comic Sans MS"/>
                <a:sym typeface="Comic Sans MS"/>
              </a:rPr>
              <a:t>to contact us at</a:t>
            </a:r>
            <a:endParaRPr i="0" sz="2400" u="none">
              <a:solidFill>
                <a:schemeClr val="lt1"/>
              </a:solidFill>
              <a:latin typeface="Comic Sans MS"/>
              <a:ea typeface="Comic Sans MS"/>
              <a:cs typeface="Comic Sans MS"/>
              <a:sym typeface="Comic Sans MS"/>
            </a:endParaRPr>
          </a:p>
          <a:p>
            <a:pPr indent="-342900" lvl="0" marL="342900" marR="0" rtl="0" algn="l">
              <a:lnSpc>
                <a:spcPct val="100000"/>
              </a:lnSpc>
              <a:spcBef>
                <a:spcPts val="0"/>
              </a:spcBef>
              <a:spcAft>
                <a:spcPts val="0"/>
              </a:spcAft>
              <a:buClr>
                <a:schemeClr val="hlink"/>
              </a:buClr>
              <a:buSzPts val="2560"/>
              <a:buFont typeface="Noto Sans Symbols"/>
              <a:buNone/>
            </a:pPr>
            <a:r>
              <a:t/>
            </a:r>
            <a:endParaRPr sz="2400">
              <a:latin typeface="Comic Sans MS"/>
              <a:ea typeface="Comic Sans MS"/>
              <a:cs typeface="Comic Sans MS"/>
              <a:sym typeface="Comic Sans MS"/>
            </a:endParaRPr>
          </a:p>
          <a:p>
            <a:pPr indent="-342900" lvl="0" marL="342900" marR="0" rtl="0" algn="l">
              <a:lnSpc>
                <a:spcPct val="100000"/>
              </a:lnSpc>
              <a:spcBef>
                <a:spcPts val="0"/>
              </a:spcBef>
              <a:spcAft>
                <a:spcPts val="0"/>
              </a:spcAft>
              <a:buClr>
                <a:schemeClr val="hlink"/>
              </a:buClr>
              <a:buSzPts val="2560"/>
              <a:buFont typeface="Noto Sans Symbols"/>
              <a:buNone/>
            </a:pPr>
            <a:r>
              <a:rPr lang="en-US" sz="2400">
                <a:latin typeface="Comic Sans MS"/>
                <a:ea typeface="Comic Sans MS"/>
                <a:cs typeface="Comic Sans MS"/>
                <a:sym typeface="Comic Sans MS"/>
              </a:rPr>
              <a:t>          office@stjosephsandstedwards.org</a:t>
            </a:r>
            <a:r>
              <a:rPr i="0" lang="en-US" sz="2400" u="none">
                <a:solidFill>
                  <a:schemeClr val="lt1"/>
                </a:solidFill>
                <a:latin typeface="Comic Sans MS"/>
                <a:ea typeface="Comic Sans MS"/>
                <a:cs typeface="Comic Sans MS"/>
                <a:sym typeface="Comic Sans MS"/>
              </a:rPr>
              <a:t> </a:t>
            </a:r>
            <a:endParaRPr i="0" sz="2400" u="none">
              <a:solidFill>
                <a:schemeClr val="lt1"/>
              </a:solidFill>
              <a:latin typeface="Comic Sans MS"/>
              <a:ea typeface="Comic Sans MS"/>
              <a:cs typeface="Comic Sans MS"/>
              <a:sym typeface="Comic Sans MS"/>
            </a:endParaRPr>
          </a:p>
          <a:p>
            <a:pPr indent="-342900" lvl="0" marL="342900" marR="0" rtl="0" algn="l">
              <a:lnSpc>
                <a:spcPct val="100000"/>
              </a:lnSpc>
              <a:spcBef>
                <a:spcPts val="640"/>
              </a:spcBef>
              <a:spcAft>
                <a:spcPts val="0"/>
              </a:spcAft>
              <a:buClr>
                <a:schemeClr val="hlink"/>
              </a:buClr>
              <a:buSzPts val="2560"/>
              <a:buFont typeface="Noto Sans Symbols"/>
              <a:buNone/>
            </a:pPr>
            <a:r>
              <a:t/>
            </a:r>
            <a:endParaRPr sz="2400">
              <a:latin typeface="Comic Sans MS"/>
              <a:ea typeface="Comic Sans MS"/>
              <a:cs typeface="Comic Sans MS"/>
              <a:sym typeface="Comic Sans MS"/>
            </a:endParaRPr>
          </a:p>
          <a:p>
            <a:pPr indent="-342900" lvl="0" marL="342900" marR="0" rtl="0" algn="l">
              <a:lnSpc>
                <a:spcPct val="100000"/>
              </a:lnSpc>
              <a:spcBef>
                <a:spcPts val="640"/>
              </a:spcBef>
              <a:spcAft>
                <a:spcPts val="0"/>
              </a:spcAft>
              <a:buClr>
                <a:schemeClr val="hlink"/>
              </a:buClr>
              <a:buSzPts val="2560"/>
              <a:buFont typeface="Noto Sans Symbols"/>
              <a:buNone/>
            </a:pPr>
            <a:r>
              <a:rPr lang="en-US" sz="2400">
                <a:latin typeface="Comic Sans MS"/>
                <a:ea typeface="Comic Sans MS"/>
                <a:cs typeface="Comic Sans MS"/>
                <a:sym typeface="Comic Sans MS"/>
              </a:rPr>
              <a:t>   </a:t>
            </a:r>
            <a:r>
              <a:rPr i="0" lang="en-US" sz="2400" u="none">
                <a:solidFill>
                  <a:schemeClr val="lt1"/>
                </a:solidFill>
                <a:latin typeface="Comic Sans MS"/>
                <a:ea typeface="Comic Sans MS"/>
                <a:cs typeface="Comic Sans MS"/>
                <a:sym typeface="Comic Sans MS"/>
              </a:rPr>
              <a:t>We look forward to working in partnership</a:t>
            </a:r>
            <a:r>
              <a:rPr lang="en-US" sz="2400">
                <a:latin typeface="Comic Sans MS"/>
                <a:ea typeface="Comic Sans MS"/>
                <a:cs typeface="Comic Sans MS"/>
                <a:sym typeface="Comic Sans MS"/>
              </a:rPr>
              <a:t> </a:t>
            </a:r>
            <a:r>
              <a:rPr i="0" lang="en-US" sz="2400" u="none">
                <a:solidFill>
                  <a:schemeClr val="lt1"/>
                </a:solidFill>
                <a:latin typeface="Comic Sans MS"/>
                <a:ea typeface="Comic Sans MS"/>
                <a:cs typeface="Comic Sans MS"/>
                <a:sym typeface="Comic Sans MS"/>
              </a:rPr>
              <a:t>with you, to make this year a hugely successful and enjoyable one for the children.</a:t>
            </a:r>
            <a:endParaRPr sz="2400">
              <a:latin typeface="Comic Sans MS"/>
              <a:ea typeface="Comic Sans MS"/>
              <a:cs typeface="Comic Sans MS"/>
              <a:sym typeface="Comic Sans MS"/>
            </a:endParaRPr>
          </a:p>
          <a:p>
            <a:pPr indent="-180340" lvl="0" marL="342900" marR="0" rtl="0" algn="l">
              <a:lnSpc>
                <a:spcPct val="100000"/>
              </a:lnSpc>
              <a:spcBef>
                <a:spcPts val="640"/>
              </a:spcBef>
              <a:spcAft>
                <a:spcPts val="0"/>
              </a:spcAft>
              <a:buClr>
                <a:schemeClr val="hlink"/>
              </a:buClr>
              <a:buSzPts val="2560"/>
              <a:buFont typeface="Noto Sans Symbols"/>
              <a:buNone/>
            </a:pPr>
            <a:r>
              <a:t/>
            </a:r>
            <a:endParaRPr i="0" sz="2400" u="none">
              <a:solidFill>
                <a:schemeClr val="lt1"/>
              </a:solidFill>
              <a:latin typeface="Comic Sans MS"/>
              <a:ea typeface="Comic Sans MS"/>
              <a:cs typeface="Comic Sans MS"/>
              <a:sym typeface="Comic Sans MS"/>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2"/>
          <p:cNvSpPr txBox="1"/>
          <p:nvPr>
            <p:ph type="title"/>
          </p:nvPr>
        </p:nvSpPr>
        <p:spPr>
          <a:xfrm>
            <a:off x="457200" y="49212"/>
            <a:ext cx="8229600" cy="1139700"/>
          </a:xfrm>
          <a:prstGeom prst="rect">
            <a:avLst/>
          </a:prstGeom>
          <a:noFill/>
          <a:ln>
            <a:noFill/>
          </a:ln>
        </p:spPr>
        <p:txBody>
          <a:bodyPr anchorCtr="1" anchor="ctr" bIns="45700" lIns="91425" spcFirstLastPara="1" rIns="91425" wrap="square" tIns="45700">
            <a:noAutofit/>
          </a:bodyPr>
          <a:lstStyle/>
          <a:p>
            <a:pPr indent="0" lvl="0" marL="0" rtl="0" algn="ctr">
              <a:lnSpc>
                <a:spcPct val="100000"/>
              </a:lnSpc>
              <a:spcBef>
                <a:spcPts val="0"/>
              </a:spcBef>
              <a:spcAft>
                <a:spcPts val="0"/>
              </a:spcAft>
              <a:buClr>
                <a:schemeClr val="lt2"/>
              </a:buClr>
              <a:buSzPts val="4400"/>
              <a:buFont typeface="Arial"/>
              <a:buNone/>
            </a:pPr>
            <a:r>
              <a:rPr b="1" i="0" lang="en-US" sz="2400" u="none">
                <a:solidFill>
                  <a:schemeClr val="lt1"/>
                </a:solidFill>
                <a:latin typeface="Comic Sans MS"/>
                <a:ea typeface="Comic Sans MS"/>
                <a:cs typeface="Comic Sans MS"/>
                <a:sym typeface="Comic Sans MS"/>
              </a:rPr>
              <a:t>General expectations</a:t>
            </a:r>
            <a:endParaRPr b="1" sz="2400">
              <a:solidFill>
                <a:schemeClr val="lt1"/>
              </a:solidFill>
              <a:latin typeface="Comic Sans MS"/>
              <a:ea typeface="Comic Sans MS"/>
              <a:cs typeface="Comic Sans MS"/>
              <a:sym typeface="Comic Sans MS"/>
            </a:endParaRPr>
          </a:p>
        </p:txBody>
      </p:sp>
      <p:sp>
        <p:nvSpPr>
          <p:cNvPr id="233" name="Google Shape;233;p2"/>
          <p:cNvSpPr txBox="1"/>
          <p:nvPr>
            <p:ph idx="1" type="body"/>
          </p:nvPr>
        </p:nvSpPr>
        <p:spPr>
          <a:xfrm>
            <a:off x="549950" y="1300200"/>
            <a:ext cx="8229600" cy="35544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640"/>
              </a:spcBef>
              <a:spcAft>
                <a:spcPts val="0"/>
              </a:spcAft>
              <a:buSzPts val="1440"/>
              <a:buNone/>
            </a:pPr>
            <a:r>
              <a:t/>
            </a:r>
            <a:endParaRPr sz="2400">
              <a:latin typeface="Comic Sans MS"/>
              <a:ea typeface="Comic Sans MS"/>
              <a:cs typeface="Comic Sans MS"/>
              <a:sym typeface="Comic Sans MS"/>
            </a:endParaRPr>
          </a:p>
          <a:p>
            <a:pPr indent="-332740" lvl="0" marL="342900" rtl="0" algn="l">
              <a:lnSpc>
                <a:spcPct val="100000"/>
              </a:lnSpc>
              <a:spcBef>
                <a:spcPts val="640"/>
              </a:spcBef>
              <a:spcAft>
                <a:spcPts val="0"/>
              </a:spcAft>
              <a:buClr>
                <a:schemeClr val="hlink"/>
              </a:buClr>
              <a:buSzPts val="2400"/>
              <a:buFont typeface="Comic Sans MS"/>
              <a:buChar char="⮚"/>
            </a:pPr>
            <a:r>
              <a:rPr lang="en-US" sz="2400">
                <a:latin typeface="Comic Sans MS"/>
                <a:ea typeface="Comic Sans MS"/>
                <a:cs typeface="Comic Sans MS"/>
                <a:sym typeface="Comic Sans MS"/>
              </a:rPr>
              <a:t>Come into the classroom ready to learn</a:t>
            </a:r>
            <a:endParaRPr sz="2400">
              <a:latin typeface="Comic Sans MS"/>
              <a:ea typeface="Comic Sans MS"/>
              <a:cs typeface="Comic Sans MS"/>
              <a:sym typeface="Comic Sans MS"/>
            </a:endParaRPr>
          </a:p>
          <a:p>
            <a:pPr indent="0" lvl="0" marL="457200" rtl="0" algn="l">
              <a:lnSpc>
                <a:spcPct val="100000"/>
              </a:lnSpc>
              <a:spcBef>
                <a:spcPts val="640"/>
              </a:spcBef>
              <a:spcAft>
                <a:spcPts val="0"/>
              </a:spcAft>
              <a:buNone/>
            </a:pPr>
            <a:r>
              <a:t/>
            </a:r>
            <a:endParaRPr sz="2400">
              <a:latin typeface="Comic Sans MS"/>
              <a:ea typeface="Comic Sans MS"/>
              <a:cs typeface="Comic Sans MS"/>
              <a:sym typeface="Comic Sans MS"/>
            </a:endParaRPr>
          </a:p>
          <a:p>
            <a:pPr indent="-332740" lvl="0" marL="342900" rtl="0" algn="l">
              <a:lnSpc>
                <a:spcPct val="100000"/>
              </a:lnSpc>
              <a:spcBef>
                <a:spcPts val="640"/>
              </a:spcBef>
              <a:spcAft>
                <a:spcPts val="0"/>
              </a:spcAft>
              <a:buClr>
                <a:schemeClr val="hlink"/>
              </a:buClr>
              <a:buSzPts val="2400"/>
              <a:buFont typeface="Comic Sans MS"/>
              <a:buChar char="⮚"/>
            </a:pPr>
            <a:r>
              <a:rPr lang="en-US" sz="2400">
                <a:latin typeface="Comic Sans MS"/>
                <a:ea typeface="Comic Sans MS"/>
                <a:cs typeface="Comic Sans MS"/>
                <a:sym typeface="Comic Sans MS"/>
              </a:rPr>
              <a:t>Be Safe, Responsible and </a:t>
            </a:r>
            <a:r>
              <a:rPr i="0" lang="en-US" sz="2400" u="none">
                <a:solidFill>
                  <a:schemeClr val="lt1"/>
                </a:solidFill>
                <a:latin typeface="Comic Sans MS"/>
                <a:ea typeface="Comic Sans MS"/>
                <a:cs typeface="Comic Sans MS"/>
                <a:sym typeface="Comic Sans MS"/>
              </a:rPr>
              <a:t>Respectfu</a:t>
            </a:r>
            <a:r>
              <a:rPr lang="en-US" sz="2400">
                <a:latin typeface="Comic Sans MS"/>
                <a:ea typeface="Comic Sans MS"/>
                <a:cs typeface="Comic Sans MS"/>
                <a:sym typeface="Comic Sans MS"/>
              </a:rPr>
              <a:t>l</a:t>
            </a:r>
            <a:endParaRPr sz="2400">
              <a:latin typeface="Comic Sans MS"/>
              <a:ea typeface="Comic Sans MS"/>
              <a:cs typeface="Comic Sans MS"/>
              <a:sym typeface="Comic Sans MS"/>
            </a:endParaRPr>
          </a:p>
          <a:p>
            <a:pPr indent="0" lvl="0" marL="457200" rtl="0" algn="l">
              <a:lnSpc>
                <a:spcPct val="100000"/>
              </a:lnSpc>
              <a:spcBef>
                <a:spcPts val="640"/>
              </a:spcBef>
              <a:spcAft>
                <a:spcPts val="0"/>
              </a:spcAft>
              <a:buNone/>
            </a:pPr>
            <a:r>
              <a:t/>
            </a:r>
            <a:endParaRPr sz="2400">
              <a:latin typeface="Comic Sans MS"/>
              <a:ea typeface="Comic Sans MS"/>
              <a:cs typeface="Comic Sans MS"/>
              <a:sym typeface="Comic Sans MS"/>
            </a:endParaRPr>
          </a:p>
          <a:p>
            <a:pPr indent="-332740" lvl="0" marL="342900" rtl="0" algn="l">
              <a:lnSpc>
                <a:spcPct val="100000"/>
              </a:lnSpc>
              <a:spcBef>
                <a:spcPts val="640"/>
              </a:spcBef>
              <a:spcAft>
                <a:spcPts val="0"/>
              </a:spcAft>
              <a:buClr>
                <a:schemeClr val="hlink"/>
              </a:buClr>
              <a:buSzPts val="2400"/>
              <a:buFont typeface="Comic Sans MS"/>
              <a:buChar char="⮚"/>
            </a:pPr>
            <a:r>
              <a:rPr lang="en-US" sz="2400">
                <a:latin typeface="Comic Sans MS"/>
                <a:ea typeface="Comic Sans MS"/>
                <a:cs typeface="Comic Sans MS"/>
                <a:sym typeface="Comic Sans MS"/>
              </a:rPr>
              <a:t>In correct u</a:t>
            </a:r>
            <a:r>
              <a:rPr i="0" lang="en-US" sz="2400" u="none">
                <a:solidFill>
                  <a:schemeClr val="lt1"/>
                </a:solidFill>
                <a:latin typeface="Comic Sans MS"/>
                <a:ea typeface="Comic Sans MS"/>
                <a:cs typeface="Comic Sans MS"/>
                <a:sym typeface="Comic Sans MS"/>
              </a:rPr>
              <a:t>niform (</a:t>
            </a:r>
            <a:r>
              <a:rPr lang="en-US" sz="2400">
                <a:latin typeface="Comic Sans MS"/>
                <a:ea typeface="Comic Sans MS"/>
                <a:cs typeface="Comic Sans MS"/>
                <a:sym typeface="Comic Sans MS"/>
              </a:rPr>
              <a:t>P</a:t>
            </a:r>
            <a:r>
              <a:rPr i="0" lang="en-US" sz="2400" u="none">
                <a:solidFill>
                  <a:schemeClr val="lt1"/>
                </a:solidFill>
                <a:latin typeface="Comic Sans MS"/>
                <a:ea typeface="Comic Sans MS"/>
                <a:cs typeface="Comic Sans MS"/>
                <a:sym typeface="Comic Sans MS"/>
              </a:rPr>
              <a:t>lease make sure it is </a:t>
            </a:r>
            <a:r>
              <a:rPr i="0" lang="en-US" sz="2400" u="sng">
                <a:solidFill>
                  <a:schemeClr val="lt1"/>
                </a:solidFill>
                <a:latin typeface="Comic Sans MS"/>
                <a:ea typeface="Comic Sans MS"/>
                <a:cs typeface="Comic Sans MS"/>
                <a:sym typeface="Comic Sans MS"/>
              </a:rPr>
              <a:t>clearly labelled</a:t>
            </a:r>
            <a:r>
              <a:rPr lang="en-US" sz="2400">
                <a:latin typeface="Comic Sans MS"/>
                <a:ea typeface="Comic Sans MS"/>
                <a:cs typeface="Comic Sans MS"/>
                <a:sym typeface="Comic Sans MS"/>
              </a:rPr>
              <a:t> </a:t>
            </a:r>
            <a:endParaRPr sz="2400">
              <a:latin typeface="Comic Sans MS"/>
              <a:ea typeface="Comic Sans MS"/>
              <a:cs typeface="Comic Sans MS"/>
              <a:sym typeface="Comic Sans MS"/>
            </a:endParaRPr>
          </a:p>
          <a:p>
            <a:pPr indent="0" lvl="0" marL="0" rtl="0" algn="l">
              <a:lnSpc>
                <a:spcPct val="100000"/>
              </a:lnSpc>
              <a:spcBef>
                <a:spcPts val="640"/>
              </a:spcBef>
              <a:spcAft>
                <a:spcPts val="0"/>
              </a:spcAft>
              <a:buNone/>
            </a:pPr>
            <a:r>
              <a:t/>
            </a:r>
            <a:endParaRPr sz="2400">
              <a:latin typeface="Comic Sans MS"/>
              <a:ea typeface="Comic Sans MS"/>
              <a:cs typeface="Comic Sans MS"/>
              <a:sym typeface="Comic Sans MS"/>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8" name="Shape 238"/>
        <p:cNvGrpSpPr/>
        <p:nvPr/>
      </p:nvGrpSpPr>
      <p:grpSpPr>
        <a:xfrm>
          <a:off x="0" y="0"/>
          <a:ext cx="0" cy="0"/>
          <a:chOff x="0" y="0"/>
          <a:chExt cx="0" cy="0"/>
        </a:xfrm>
      </p:grpSpPr>
      <p:sp>
        <p:nvSpPr>
          <p:cNvPr id="239" name="Google Shape;239;g3023d34b41d_1_0"/>
          <p:cNvSpPr txBox="1"/>
          <p:nvPr>
            <p:ph idx="1" type="body"/>
          </p:nvPr>
        </p:nvSpPr>
        <p:spPr>
          <a:xfrm>
            <a:off x="475100" y="76200"/>
            <a:ext cx="8229600" cy="5790900"/>
          </a:xfrm>
          <a:prstGeom prst="rect">
            <a:avLst/>
          </a:prstGeom>
          <a:noFill/>
          <a:ln>
            <a:noFill/>
          </a:ln>
        </p:spPr>
        <p:txBody>
          <a:bodyPr anchorCtr="0" anchor="t" bIns="45700" lIns="91425" spcFirstLastPara="1" rIns="91425" wrap="square" tIns="45700">
            <a:noAutofit/>
          </a:bodyPr>
          <a:lstStyle/>
          <a:p>
            <a:pPr indent="0" lvl="0" marL="0" rtl="0" algn="ctr">
              <a:lnSpc>
                <a:spcPct val="100000"/>
              </a:lnSpc>
              <a:spcBef>
                <a:spcPts val="640"/>
              </a:spcBef>
              <a:spcAft>
                <a:spcPts val="0"/>
              </a:spcAft>
              <a:buNone/>
            </a:pPr>
            <a:r>
              <a:rPr b="1" i="0" lang="en-US" sz="2400">
                <a:solidFill>
                  <a:schemeClr val="lt1"/>
                </a:solidFill>
                <a:latin typeface="Comic Sans MS"/>
                <a:ea typeface="Comic Sans MS"/>
                <a:cs typeface="Comic Sans MS"/>
                <a:sym typeface="Comic Sans MS"/>
              </a:rPr>
              <a:t>Uniform</a:t>
            </a:r>
            <a:r>
              <a:rPr i="0" lang="en-US" sz="2400">
                <a:solidFill>
                  <a:schemeClr val="lt1"/>
                </a:solidFill>
                <a:latin typeface="Comic Sans MS"/>
                <a:ea typeface="Comic Sans MS"/>
                <a:cs typeface="Comic Sans MS"/>
                <a:sym typeface="Comic Sans MS"/>
              </a:rPr>
              <a:t> </a:t>
            </a:r>
            <a:endParaRPr i="0" sz="2400">
              <a:solidFill>
                <a:schemeClr val="lt1"/>
              </a:solidFill>
              <a:latin typeface="Comic Sans MS"/>
              <a:ea typeface="Comic Sans MS"/>
              <a:cs typeface="Comic Sans MS"/>
              <a:sym typeface="Comic Sans MS"/>
            </a:endParaRPr>
          </a:p>
          <a:p>
            <a:pPr indent="0" lvl="0" marL="0" rtl="0" algn="ctr">
              <a:lnSpc>
                <a:spcPct val="100000"/>
              </a:lnSpc>
              <a:spcBef>
                <a:spcPts val="640"/>
              </a:spcBef>
              <a:spcAft>
                <a:spcPts val="0"/>
              </a:spcAft>
              <a:buNone/>
            </a:pPr>
            <a:r>
              <a:t/>
            </a:r>
            <a:endParaRPr sz="2200" u="sng">
              <a:latin typeface="Comic Sans MS"/>
              <a:ea typeface="Comic Sans MS"/>
              <a:cs typeface="Comic Sans MS"/>
              <a:sym typeface="Comic Sans MS"/>
            </a:endParaRPr>
          </a:p>
          <a:p>
            <a:pPr indent="0" lvl="0" marL="0" rtl="0" algn="l">
              <a:lnSpc>
                <a:spcPct val="100000"/>
              </a:lnSpc>
              <a:spcBef>
                <a:spcPts val="640"/>
              </a:spcBef>
              <a:spcAft>
                <a:spcPts val="0"/>
              </a:spcAft>
              <a:buNone/>
            </a:pPr>
            <a:r>
              <a:rPr lang="en-US" sz="2200">
                <a:latin typeface="Comic Sans MS"/>
                <a:ea typeface="Comic Sans MS"/>
                <a:cs typeface="Comic Sans MS"/>
                <a:sym typeface="Comic Sans MS"/>
              </a:rPr>
              <a:t>P</a:t>
            </a:r>
            <a:r>
              <a:rPr i="0" lang="en-US" sz="2200" u="none">
                <a:solidFill>
                  <a:schemeClr val="lt1"/>
                </a:solidFill>
                <a:latin typeface="Comic Sans MS"/>
                <a:ea typeface="Comic Sans MS"/>
                <a:cs typeface="Comic Sans MS"/>
                <a:sym typeface="Comic Sans MS"/>
              </a:rPr>
              <a:t>lease make sure it is </a:t>
            </a:r>
            <a:r>
              <a:rPr i="0" lang="en-US" sz="2200" u="sng">
                <a:solidFill>
                  <a:schemeClr val="lt1"/>
                </a:solidFill>
                <a:latin typeface="Comic Sans MS"/>
                <a:ea typeface="Comic Sans MS"/>
                <a:cs typeface="Comic Sans MS"/>
                <a:sym typeface="Comic Sans MS"/>
              </a:rPr>
              <a:t>clearly labelled</a:t>
            </a:r>
            <a:r>
              <a:rPr lang="en-US" sz="2200">
                <a:latin typeface="Comic Sans MS"/>
                <a:ea typeface="Comic Sans MS"/>
                <a:cs typeface="Comic Sans MS"/>
                <a:sym typeface="Comic Sans MS"/>
              </a:rPr>
              <a:t> </a:t>
            </a:r>
            <a:endParaRPr sz="2200">
              <a:latin typeface="Comic Sans MS"/>
              <a:ea typeface="Comic Sans MS"/>
              <a:cs typeface="Comic Sans MS"/>
              <a:sym typeface="Comic Sans MS"/>
            </a:endParaRPr>
          </a:p>
          <a:p>
            <a:pPr indent="-368300" lvl="0" marL="457200" rtl="0" algn="l">
              <a:spcBef>
                <a:spcPts val="0"/>
              </a:spcBef>
              <a:spcAft>
                <a:spcPts val="0"/>
              </a:spcAft>
              <a:buClr>
                <a:schemeClr val="lt1"/>
              </a:buClr>
              <a:buSzPts val="2200"/>
              <a:buFont typeface="Comic Sans MS"/>
              <a:buChar char="⮚"/>
            </a:pPr>
            <a:r>
              <a:rPr lang="en-US" sz="2200">
                <a:latin typeface="Comic Sans MS"/>
                <a:ea typeface="Comic Sans MS"/>
                <a:cs typeface="Comic Sans MS"/>
                <a:sym typeface="Comic Sans MS"/>
              </a:rPr>
              <a:t>Navy sweatshirt or sweat cardigan with school badge (available from The Print Lab)</a:t>
            </a:r>
            <a:endParaRPr sz="2200">
              <a:latin typeface="Comic Sans MS"/>
              <a:ea typeface="Comic Sans MS"/>
              <a:cs typeface="Comic Sans MS"/>
              <a:sym typeface="Comic Sans MS"/>
            </a:endParaRPr>
          </a:p>
          <a:p>
            <a:pPr indent="-368300" lvl="0" marL="457200" rtl="0" algn="l">
              <a:spcBef>
                <a:spcPts val="0"/>
              </a:spcBef>
              <a:spcAft>
                <a:spcPts val="0"/>
              </a:spcAft>
              <a:buClr>
                <a:schemeClr val="lt1"/>
              </a:buClr>
              <a:buSzPts val="2200"/>
              <a:buFont typeface="Comic Sans MS"/>
              <a:buChar char="⮚"/>
            </a:pPr>
            <a:r>
              <a:rPr lang="en-US" sz="2200">
                <a:latin typeface="Comic Sans MS"/>
                <a:ea typeface="Comic Sans MS"/>
                <a:cs typeface="Comic Sans MS"/>
                <a:sym typeface="Comic Sans MS"/>
              </a:rPr>
              <a:t>Black trousers or skirts/pinafores</a:t>
            </a:r>
            <a:endParaRPr sz="2200">
              <a:latin typeface="Comic Sans MS"/>
              <a:ea typeface="Comic Sans MS"/>
              <a:cs typeface="Comic Sans MS"/>
              <a:sym typeface="Comic Sans MS"/>
            </a:endParaRPr>
          </a:p>
          <a:p>
            <a:pPr indent="-368300" lvl="0" marL="457200" rtl="0" algn="l">
              <a:spcBef>
                <a:spcPts val="0"/>
              </a:spcBef>
              <a:spcAft>
                <a:spcPts val="0"/>
              </a:spcAft>
              <a:buClr>
                <a:schemeClr val="lt1"/>
              </a:buClr>
              <a:buSzPts val="2200"/>
              <a:buFont typeface="Comic Sans MS"/>
              <a:buChar char="⮚"/>
            </a:pPr>
            <a:r>
              <a:rPr lang="en-US" sz="2200">
                <a:latin typeface="Comic Sans MS"/>
                <a:ea typeface="Comic Sans MS"/>
                <a:cs typeface="Comic Sans MS"/>
                <a:sym typeface="Comic Sans MS"/>
              </a:rPr>
              <a:t>White polo shirt</a:t>
            </a:r>
            <a:endParaRPr sz="2200">
              <a:latin typeface="Comic Sans MS"/>
              <a:ea typeface="Comic Sans MS"/>
              <a:cs typeface="Comic Sans MS"/>
              <a:sym typeface="Comic Sans MS"/>
            </a:endParaRPr>
          </a:p>
          <a:p>
            <a:pPr indent="-368300" lvl="0" marL="457200" rtl="0" algn="l">
              <a:spcBef>
                <a:spcPts val="0"/>
              </a:spcBef>
              <a:spcAft>
                <a:spcPts val="0"/>
              </a:spcAft>
              <a:buClr>
                <a:schemeClr val="lt1"/>
              </a:buClr>
              <a:buSzPts val="2200"/>
              <a:buFont typeface="Comic Sans MS"/>
              <a:buChar char="⮚"/>
            </a:pPr>
            <a:r>
              <a:rPr lang="en-US" sz="2200">
                <a:latin typeface="Comic Sans MS"/>
                <a:ea typeface="Comic Sans MS"/>
                <a:cs typeface="Comic Sans MS"/>
                <a:sym typeface="Comic Sans MS"/>
              </a:rPr>
              <a:t>Silver or gold studs only</a:t>
            </a:r>
            <a:endParaRPr sz="2200">
              <a:latin typeface="Comic Sans MS"/>
              <a:ea typeface="Comic Sans MS"/>
              <a:cs typeface="Comic Sans MS"/>
              <a:sym typeface="Comic Sans MS"/>
            </a:endParaRPr>
          </a:p>
          <a:p>
            <a:pPr indent="-368300" lvl="0" marL="457200" rtl="0" algn="l">
              <a:spcBef>
                <a:spcPts val="0"/>
              </a:spcBef>
              <a:spcAft>
                <a:spcPts val="0"/>
              </a:spcAft>
              <a:buClr>
                <a:schemeClr val="lt1"/>
              </a:buClr>
              <a:buSzPts val="2200"/>
              <a:buFont typeface="Comic Sans MS"/>
              <a:buChar char="⮚"/>
            </a:pPr>
            <a:r>
              <a:rPr lang="en-US" sz="2200">
                <a:latin typeface="Comic Sans MS"/>
                <a:ea typeface="Comic Sans MS"/>
                <a:cs typeface="Comic Sans MS"/>
                <a:sym typeface="Comic Sans MS"/>
              </a:rPr>
              <a:t>Plain black, sturdy, waterproof school shoes.</a:t>
            </a:r>
            <a:endParaRPr sz="2200">
              <a:latin typeface="Comic Sans MS"/>
              <a:ea typeface="Comic Sans MS"/>
              <a:cs typeface="Comic Sans MS"/>
              <a:sym typeface="Comic Sans MS"/>
            </a:endParaRPr>
          </a:p>
          <a:p>
            <a:pPr indent="-368300" lvl="0" marL="457200" rtl="0" algn="l">
              <a:spcBef>
                <a:spcPts val="0"/>
              </a:spcBef>
              <a:spcAft>
                <a:spcPts val="0"/>
              </a:spcAft>
              <a:buClr>
                <a:schemeClr val="lt1"/>
              </a:buClr>
              <a:buSzPts val="2200"/>
              <a:buFont typeface="Comic Sans MS"/>
              <a:buChar char="⮚"/>
            </a:pPr>
            <a:r>
              <a:rPr lang="en-US" sz="2200">
                <a:latin typeface="Comic Sans MS"/>
                <a:ea typeface="Comic Sans MS"/>
                <a:cs typeface="Comic Sans MS"/>
                <a:sym typeface="Comic Sans MS"/>
              </a:rPr>
              <a:t>No jewellery including watches</a:t>
            </a:r>
            <a:endParaRPr sz="2200">
              <a:latin typeface="Comic Sans MS"/>
              <a:ea typeface="Comic Sans MS"/>
              <a:cs typeface="Comic Sans MS"/>
              <a:sym typeface="Comic Sans MS"/>
            </a:endParaRPr>
          </a:p>
          <a:p>
            <a:pPr indent="0" lvl="0" marL="0" rtl="0" algn="l">
              <a:spcBef>
                <a:spcPts val="0"/>
              </a:spcBef>
              <a:spcAft>
                <a:spcPts val="0"/>
              </a:spcAft>
              <a:buNone/>
            </a:pPr>
            <a:r>
              <a:t/>
            </a:r>
            <a:endParaRPr sz="2200">
              <a:latin typeface="Comic Sans MS"/>
              <a:ea typeface="Comic Sans MS"/>
              <a:cs typeface="Comic Sans MS"/>
              <a:sym typeface="Comic Sans MS"/>
            </a:endParaRPr>
          </a:p>
          <a:p>
            <a:pPr indent="0" lvl="0" marL="0" rtl="0" algn="l">
              <a:spcBef>
                <a:spcPts val="0"/>
              </a:spcBef>
              <a:spcAft>
                <a:spcPts val="0"/>
              </a:spcAft>
              <a:buNone/>
            </a:pPr>
            <a:r>
              <a:rPr lang="en-US" sz="2200" u="sng">
                <a:latin typeface="Comic Sans MS"/>
                <a:ea typeface="Comic Sans MS"/>
                <a:cs typeface="Comic Sans MS"/>
                <a:sym typeface="Comic Sans MS"/>
              </a:rPr>
              <a:t>PE Kit</a:t>
            </a:r>
            <a:endParaRPr sz="2200" u="sng">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2200">
                <a:latin typeface="Comic Sans MS"/>
                <a:ea typeface="Comic Sans MS"/>
                <a:cs typeface="Comic Sans MS"/>
                <a:sym typeface="Comic Sans MS"/>
              </a:rPr>
              <a:t>Plain black jogging bottoms or shorts (no logos or stripes)</a:t>
            </a:r>
            <a:endParaRPr sz="2200">
              <a:latin typeface="Comic Sans MS"/>
              <a:ea typeface="Comic Sans MS"/>
              <a:cs typeface="Comic Sans MS"/>
              <a:sym typeface="Comic Sans MS"/>
            </a:endParaRPr>
          </a:p>
          <a:p>
            <a:pPr indent="0" lvl="0" marL="0" rtl="0" algn="l">
              <a:lnSpc>
                <a:spcPct val="115000"/>
              </a:lnSpc>
              <a:spcBef>
                <a:spcPts val="1500"/>
              </a:spcBef>
              <a:spcAft>
                <a:spcPts val="0"/>
              </a:spcAft>
              <a:buNone/>
            </a:pPr>
            <a:r>
              <a:rPr lang="en-US" sz="2200">
                <a:latin typeface="Comic Sans MS"/>
                <a:ea typeface="Comic Sans MS"/>
                <a:cs typeface="Comic Sans MS"/>
                <a:sym typeface="Comic Sans MS"/>
              </a:rPr>
              <a:t>Plain black trainers (if school shoes are not suitable for PE)</a:t>
            </a:r>
            <a:endParaRPr sz="2200">
              <a:latin typeface="Comic Sans MS"/>
              <a:ea typeface="Comic Sans MS"/>
              <a:cs typeface="Comic Sans MS"/>
              <a:sym typeface="Comic Sans MS"/>
            </a:endParaRPr>
          </a:p>
          <a:p>
            <a:pPr indent="0" lvl="0" marL="0" rtl="0" algn="l">
              <a:lnSpc>
                <a:spcPct val="115000"/>
              </a:lnSpc>
              <a:spcBef>
                <a:spcPts val="1500"/>
              </a:spcBef>
              <a:spcAft>
                <a:spcPts val="0"/>
              </a:spcAft>
              <a:buNone/>
            </a:pPr>
            <a:r>
              <a:rPr lang="en-US" sz="2200">
                <a:latin typeface="Comic Sans MS"/>
                <a:ea typeface="Comic Sans MS"/>
                <a:cs typeface="Comic Sans MS"/>
                <a:sym typeface="Comic Sans MS"/>
              </a:rPr>
              <a:t>Children will not change their tops for PE. We expect PE shorts, jogging bottoms and trainers to stay in the children’s lockers and to go home at the end of each half term. </a:t>
            </a:r>
            <a:endParaRPr sz="2200">
              <a:latin typeface="Comic Sans MS"/>
              <a:ea typeface="Comic Sans MS"/>
              <a:cs typeface="Comic Sans MS"/>
              <a:sym typeface="Comic Sans MS"/>
            </a:endParaRPr>
          </a:p>
          <a:p>
            <a:pPr indent="0" lvl="0" marL="0" rtl="0" algn="l">
              <a:spcBef>
                <a:spcPts val="1500"/>
              </a:spcBef>
              <a:spcAft>
                <a:spcPts val="0"/>
              </a:spcAft>
              <a:buNone/>
            </a:pPr>
            <a:r>
              <a:t/>
            </a:r>
            <a:endParaRPr sz="2200">
              <a:latin typeface="Comic Sans MS"/>
              <a:ea typeface="Comic Sans MS"/>
              <a:cs typeface="Comic Sans MS"/>
              <a:sym typeface="Comic Sans MS"/>
            </a:endParaRPr>
          </a:p>
          <a:p>
            <a:pPr indent="0" lvl="0" marL="0" rtl="0" algn="l">
              <a:spcBef>
                <a:spcPts val="0"/>
              </a:spcBef>
              <a:spcAft>
                <a:spcPts val="0"/>
              </a:spcAft>
              <a:buNone/>
            </a:pPr>
            <a:r>
              <a:t/>
            </a:r>
            <a:endParaRPr sz="2200">
              <a:latin typeface="Comic Sans MS"/>
              <a:ea typeface="Comic Sans MS"/>
              <a:cs typeface="Comic Sans MS"/>
              <a:sym typeface="Comic Sans MS"/>
            </a:endParaRPr>
          </a:p>
          <a:p>
            <a:pPr indent="0" lvl="0" marL="0" rtl="0" algn="l">
              <a:spcBef>
                <a:spcPts val="0"/>
              </a:spcBef>
              <a:spcAft>
                <a:spcPts val="0"/>
              </a:spcAft>
              <a:buNone/>
            </a:pPr>
            <a:r>
              <a:t/>
            </a:r>
            <a:endParaRPr sz="2200">
              <a:latin typeface="Comic Sans MS"/>
              <a:ea typeface="Comic Sans MS"/>
              <a:cs typeface="Comic Sans MS"/>
              <a:sym typeface="Comic Sans MS"/>
            </a:endParaRPr>
          </a:p>
          <a:p>
            <a:pPr indent="0" lvl="0" marL="0" rtl="0" algn="l">
              <a:spcBef>
                <a:spcPts val="0"/>
              </a:spcBef>
              <a:spcAft>
                <a:spcPts val="0"/>
              </a:spcAft>
              <a:buNone/>
            </a:pPr>
            <a:r>
              <a:t/>
            </a:r>
            <a:endParaRPr sz="2200">
              <a:latin typeface="Comic Sans MS"/>
              <a:ea typeface="Comic Sans MS"/>
              <a:cs typeface="Comic Sans MS"/>
              <a:sym typeface="Comic Sans MS"/>
            </a:endParaRPr>
          </a:p>
          <a:p>
            <a:pPr indent="0" lvl="0" marL="0" rtl="0" algn="l">
              <a:spcBef>
                <a:spcPts val="0"/>
              </a:spcBef>
              <a:spcAft>
                <a:spcPts val="0"/>
              </a:spcAft>
              <a:buNone/>
            </a:pPr>
            <a:r>
              <a:t/>
            </a:r>
            <a:endParaRPr sz="2200">
              <a:latin typeface="Comic Sans MS"/>
              <a:ea typeface="Comic Sans MS"/>
              <a:cs typeface="Comic Sans MS"/>
              <a:sym typeface="Comic Sans MS"/>
            </a:endParaRPr>
          </a:p>
          <a:p>
            <a:pPr indent="-368300" lvl="0" marL="457200" rtl="0" algn="l">
              <a:spcBef>
                <a:spcPts val="0"/>
              </a:spcBef>
              <a:spcAft>
                <a:spcPts val="0"/>
              </a:spcAft>
              <a:buSzPts val="2200"/>
              <a:buFont typeface="Comic Sans MS"/>
              <a:buChar char="⮚"/>
            </a:pPr>
            <a:r>
              <a:rPr lang="en-US" sz="2200" u="sng">
                <a:solidFill>
                  <a:schemeClr val="hlink"/>
                </a:solidFill>
                <a:latin typeface="Comic Sans MS"/>
                <a:ea typeface="Comic Sans MS"/>
                <a:cs typeface="Comic Sans MS"/>
                <a:sym typeface="Comic Sans MS"/>
                <a:hlinkClick r:id="rId3"/>
              </a:rPr>
              <a:t>Uniform</a:t>
            </a:r>
            <a:endParaRPr sz="2200">
              <a:latin typeface="Comic Sans MS"/>
              <a:ea typeface="Comic Sans MS"/>
              <a:cs typeface="Comic Sans MS"/>
              <a:sym typeface="Comic Sans MS"/>
            </a:endParaRPr>
          </a:p>
          <a:p>
            <a:pPr indent="0" lvl="0" marL="0" rtl="0" algn="l">
              <a:lnSpc>
                <a:spcPct val="100000"/>
              </a:lnSpc>
              <a:spcBef>
                <a:spcPts val="640"/>
              </a:spcBef>
              <a:spcAft>
                <a:spcPts val="0"/>
              </a:spcAft>
              <a:buNone/>
            </a:pPr>
            <a:r>
              <a:t/>
            </a:r>
            <a:endParaRPr sz="2200">
              <a:latin typeface="Comic Sans MS"/>
              <a:ea typeface="Comic Sans MS"/>
              <a:cs typeface="Comic Sans MS"/>
              <a:sym typeface="Comic Sans MS"/>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g28da97ec4a3_0_0"/>
          <p:cNvSpPr txBox="1"/>
          <p:nvPr>
            <p:ph type="title"/>
          </p:nvPr>
        </p:nvSpPr>
        <p:spPr>
          <a:xfrm>
            <a:off x="457200" y="87474"/>
            <a:ext cx="8229600" cy="9825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None/>
            </a:pPr>
            <a:r>
              <a:rPr b="1" lang="en-US" sz="2400">
                <a:solidFill>
                  <a:schemeClr val="lt1"/>
                </a:solidFill>
                <a:latin typeface="Comic Sans MS"/>
                <a:ea typeface="Comic Sans MS"/>
                <a:cs typeface="Comic Sans MS"/>
                <a:sym typeface="Comic Sans MS"/>
              </a:rPr>
              <a:t>PE</a:t>
            </a:r>
            <a:endParaRPr b="1" sz="2400">
              <a:solidFill>
                <a:schemeClr val="lt1"/>
              </a:solidFill>
              <a:latin typeface="Comic Sans MS"/>
              <a:ea typeface="Comic Sans MS"/>
              <a:cs typeface="Comic Sans MS"/>
              <a:sym typeface="Comic Sans MS"/>
            </a:endParaRPr>
          </a:p>
        </p:txBody>
      </p:sp>
      <p:sp>
        <p:nvSpPr>
          <p:cNvPr id="246" name="Google Shape;246;g28da97ec4a3_0_0"/>
          <p:cNvSpPr txBox="1"/>
          <p:nvPr>
            <p:ph idx="1" type="body"/>
          </p:nvPr>
        </p:nvSpPr>
        <p:spPr>
          <a:xfrm>
            <a:off x="169950" y="953350"/>
            <a:ext cx="8804100" cy="56715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Clr>
                <a:srgbClr val="000000"/>
              </a:buClr>
              <a:buFont typeface="Arial"/>
              <a:buNone/>
            </a:pPr>
            <a:r>
              <a:rPr lang="en-US" sz="2400">
                <a:latin typeface="Comic Sans MS"/>
                <a:ea typeface="Comic Sans MS"/>
                <a:cs typeface="Comic Sans MS"/>
                <a:sym typeface="Comic Sans MS"/>
              </a:rPr>
              <a:t>P.E. will take place regularly, mainly outside.</a:t>
            </a:r>
            <a:endParaRPr sz="2400">
              <a:latin typeface="Comic Sans MS"/>
              <a:ea typeface="Comic Sans MS"/>
              <a:cs typeface="Comic Sans MS"/>
              <a:sym typeface="Comic Sans MS"/>
            </a:endParaRPr>
          </a:p>
          <a:p>
            <a:pPr indent="0" lvl="0" marL="0" rtl="0" algn="l">
              <a:spcBef>
                <a:spcPts val="0"/>
              </a:spcBef>
              <a:spcAft>
                <a:spcPts val="0"/>
              </a:spcAft>
              <a:buClr>
                <a:srgbClr val="000000"/>
              </a:buClr>
              <a:buFont typeface="Arial"/>
              <a:buNone/>
            </a:pPr>
            <a:r>
              <a:rPr lang="en-US" sz="2400">
                <a:latin typeface="Comic Sans MS"/>
                <a:ea typeface="Comic Sans MS"/>
                <a:cs typeface="Comic Sans MS"/>
                <a:sym typeface="Comic Sans MS"/>
              </a:rPr>
              <a:t>Please ensure that your child has suitable uniform in school including suitable trainers.</a:t>
            </a:r>
            <a:endParaRPr sz="2400">
              <a:latin typeface="Comic Sans MS"/>
              <a:ea typeface="Comic Sans MS"/>
              <a:cs typeface="Comic Sans MS"/>
              <a:sym typeface="Comic Sans MS"/>
            </a:endParaRPr>
          </a:p>
          <a:p>
            <a:pPr indent="-332740" lvl="0" marL="342900" rtl="0" algn="l">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PE kit to be kept in school to change into </a:t>
            </a:r>
            <a:endParaRPr sz="2400">
              <a:latin typeface="Comic Sans MS"/>
              <a:ea typeface="Comic Sans MS"/>
              <a:cs typeface="Comic Sans MS"/>
              <a:sym typeface="Comic Sans MS"/>
            </a:endParaRPr>
          </a:p>
          <a:p>
            <a:pPr indent="-332740" lvl="0" marL="342900" rtl="0" algn="l">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(Tuesdays and Forest school)</a:t>
            </a:r>
            <a:endParaRPr sz="2400">
              <a:latin typeface="Comic Sans MS"/>
              <a:ea typeface="Comic Sans MS"/>
              <a:cs typeface="Comic Sans MS"/>
              <a:sym typeface="Comic Sans MS"/>
            </a:endParaRPr>
          </a:p>
          <a:p>
            <a:pPr indent="0" lvl="0" marL="457200" rtl="0" algn="l">
              <a:spcBef>
                <a:spcPts val="640"/>
              </a:spcBef>
              <a:spcAft>
                <a:spcPts val="0"/>
              </a:spcAft>
              <a:buNone/>
            </a:pPr>
            <a:r>
              <a:t/>
            </a:r>
            <a:endParaRPr sz="2400">
              <a:latin typeface="Comic Sans MS"/>
              <a:ea typeface="Comic Sans MS"/>
              <a:cs typeface="Comic Sans MS"/>
              <a:sym typeface="Comic Sans MS"/>
            </a:endParaRPr>
          </a:p>
          <a:p>
            <a:pPr indent="0" lvl="0" marL="0" rtl="0" algn="l">
              <a:spcBef>
                <a:spcPts val="640"/>
              </a:spcBef>
              <a:spcAft>
                <a:spcPts val="0"/>
              </a:spcAft>
              <a:buNone/>
            </a:pPr>
            <a:r>
              <a:rPr lang="en-US" sz="2400" u="sng">
                <a:latin typeface="Comic Sans MS"/>
                <a:ea typeface="Comic Sans MS"/>
                <a:cs typeface="Comic Sans MS"/>
                <a:sym typeface="Comic Sans MS"/>
              </a:rPr>
              <a:t>Forest school days:</a:t>
            </a:r>
            <a:endParaRPr sz="2400" u="sng">
              <a:latin typeface="Comic Sans MS"/>
              <a:ea typeface="Comic Sans MS"/>
              <a:cs typeface="Comic Sans MS"/>
              <a:sym typeface="Comic Sans MS"/>
            </a:endParaRPr>
          </a:p>
          <a:p>
            <a:pPr indent="-332740" lvl="0" marL="342900" rtl="0" algn="l">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Two more Thursdays for 3E</a:t>
            </a:r>
            <a:endParaRPr sz="2400">
              <a:latin typeface="Comic Sans MS"/>
              <a:ea typeface="Comic Sans MS"/>
              <a:cs typeface="Comic Sans MS"/>
              <a:sym typeface="Comic Sans MS"/>
            </a:endParaRPr>
          </a:p>
          <a:p>
            <a:pPr indent="-332740" lvl="0" marL="342900" rtl="0" algn="l">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3S two more Fridays and Thursday 9th October</a:t>
            </a:r>
            <a:endParaRPr sz="2400">
              <a:latin typeface="Comic Sans MS"/>
              <a:ea typeface="Comic Sans MS"/>
              <a:cs typeface="Comic Sans MS"/>
              <a:sym typeface="Comic Sans MS"/>
            </a:endParaRPr>
          </a:p>
          <a:p>
            <a:pPr indent="0" lvl="0" marL="457200" rtl="0" algn="l">
              <a:spcBef>
                <a:spcPts val="640"/>
              </a:spcBef>
              <a:spcAft>
                <a:spcPts val="0"/>
              </a:spcAft>
              <a:buNone/>
            </a:pPr>
            <a:r>
              <a:t/>
            </a:r>
            <a:endParaRPr sz="2400">
              <a:latin typeface="Comic Sans MS"/>
              <a:ea typeface="Comic Sans MS"/>
              <a:cs typeface="Comic Sans MS"/>
              <a:sym typeface="Comic Sans MS"/>
            </a:endParaRPr>
          </a:p>
          <a:p>
            <a:pPr indent="0" lvl="0" marL="0" rtl="0" algn="l">
              <a:spcBef>
                <a:spcPts val="0"/>
              </a:spcBef>
              <a:spcAft>
                <a:spcPts val="0"/>
              </a:spcAft>
              <a:buClr>
                <a:srgbClr val="000000"/>
              </a:buClr>
              <a:buFont typeface="Arial"/>
              <a:buNone/>
            </a:pPr>
            <a:r>
              <a:rPr lang="en-US" sz="2400">
                <a:latin typeface="Comic Sans MS"/>
                <a:ea typeface="Comic Sans MS"/>
                <a:cs typeface="Comic Sans MS"/>
                <a:sym typeface="Comic Sans MS"/>
              </a:rPr>
              <a:t>Children should ideally not wear earrings on P.E. days. If they do they need able to be able to take them out or apply </a:t>
            </a:r>
            <a:r>
              <a:rPr lang="en-US" sz="2400">
                <a:latin typeface="Comic Sans MS"/>
                <a:ea typeface="Comic Sans MS"/>
                <a:cs typeface="Comic Sans MS"/>
                <a:sym typeface="Comic Sans MS"/>
              </a:rPr>
              <a:t>their</a:t>
            </a:r>
            <a:r>
              <a:rPr lang="en-US" sz="2400">
                <a:latin typeface="Comic Sans MS"/>
                <a:ea typeface="Comic Sans MS"/>
                <a:cs typeface="Comic Sans MS"/>
                <a:sym typeface="Comic Sans MS"/>
              </a:rPr>
              <a:t> own tape.</a:t>
            </a:r>
            <a:endParaRPr sz="2400">
              <a:latin typeface="Comic Sans MS"/>
              <a:ea typeface="Comic Sans MS"/>
              <a:cs typeface="Comic Sans MS"/>
              <a:sym typeface="Comic Sans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
          <p:cNvSpPr txBox="1"/>
          <p:nvPr>
            <p:ph type="title"/>
          </p:nvPr>
        </p:nvSpPr>
        <p:spPr>
          <a:xfrm>
            <a:off x="457200" y="277812"/>
            <a:ext cx="8229600" cy="1139825"/>
          </a:xfrm>
          <a:prstGeom prst="rect">
            <a:avLst/>
          </a:prstGeom>
          <a:noFill/>
          <a:ln>
            <a:noFill/>
          </a:ln>
        </p:spPr>
        <p:txBody>
          <a:bodyPr anchorCtr="1" anchor="ctr" bIns="45700" lIns="91425" spcFirstLastPara="1" rIns="91425" wrap="square" tIns="45700">
            <a:noAutofit/>
          </a:bodyPr>
          <a:lstStyle/>
          <a:p>
            <a:pPr indent="0" lvl="0" marL="0" rtl="0" algn="ctr">
              <a:lnSpc>
                <a:spcPct val="100000"/>
              </a:lnSpc>
              <a:spcBef>
                <a:spcPts val="0"/>
              </a:spcBef>
              <a:spcAft>
                <a:spcPts val="0"/>
              </a:spcAft>
              <a:buClr>
                <a:schemeClr val="lt2"/>
              </a:buClr>
              <a:buSzPts val="4400"/>
              <a:buFont typeface="Arial"/>
              <a:buNone/>
            </a:pPr>
            <a:r>
              <a:rPr b="1" i="0" lang="en-US" sz="2400" u="none">
                <a:solidFill>
                  <a:schemeClr val="lt1"/>
                </a:solidFill>
                <a:latin typeface="Comic Sans MS"/>
                <a:ea typeface="Comic Sans MS"/>
                <a:cs typeface="Comic Sans MS"/>
                <a:sym typeface="Comic Sans MS"/>
              </a:rPr>
              <a:t>Reading</a:t>
            </a:r>
            <a:endParaRPr b="1" sz="2400">
              <a:solidFill>
                <a:schemeClr val="lt1"/>
              </a:solidFill>
              <a:latin typeface="Comic Sans MS"/>
              <a:ea typeface="Comic Sans MS"/>
              <a:cs typeface="Comic Sans MS"/>
              <a:sym typeface="Comic Sans MS"/>
            </a:endParaRPr>
          </a:p>
        </p:txBody>
      </p:sp>
      <p:sp>
        <p:nvSpPr>
          <p:cNvPr id="252" name="Google Shape;252;p3"/>
          <p:cNvSpPr txBox="1"/>
          <p:nvPr>
            <p:ph idx="1" type="body"/>
          </p:nvPr>
        </p:nvSpPr>
        <p:spPr>
          <a:xfrm>
            <a:off x="457200" y="2266350"/>
            <a:ext cx="8229600" cy="4526100"/>
          </a:xfrm>
          <a:prstGeom prst="rect">
            <a:avLst/>
          </a:prstGeom>
          <a:noFill/>
          <a:ln>
            <a:noFill/>
          </a:ln>
        </p:spPr>
        <p:txBody>
          <a:bodyPr anchorCtr="0" anchor="t" bIns="45700" lIns="91425" spcFirstLastPara="1" rIns="91425" wrap="square" tIns="45700">
            <a:noAutofit/>
          </a:bodyPr>
          <a:lstStyle/>
          <a:p>
            <a:pPr indent="-332740" lvl="0" marL="342900" marR="0" rtl="0" algn="l">
              <a:lnSpc>
                <a:spcPct val="100000"/>
              </a:lnSpc>
              <a:spcBef>
                <a:spcPts val="0"/>
              </a:spcBef>
              <a:spcAft>
                <a:spcPts val="0"/>
              </a:spcAft>
              <a:buClr>
                <a:schemeClr val="lt1"/>
              </a:buClr>
              <a:buSzPts val="2400"/>
              <a:buFont typeface="Comic Sans MS"/>
              <a:buChar char="⮚"/>
            </a:pPr>
            <a:r>
              <a:rPr lang="en-US" sz="2400">
                <a:latin typeface="Comic Sans MS"/>
                <a:ea typeface="Comic Sans MS"/>
                <a:cs typeface="Comic Sans MS"/>
                <a:sym typeface="Comic Sans MS"/>
              </a:rPr>
              <a:t>Reading at home </a:t>
            </a:r>
            <a:r>
              <a:rPr lang="en-US" sz="2400" u="sng">
                <a:latin typeface="Comic Sans MS"/>
                <a:ea typeface="Comic Sans MS"/>
                <a:cs typeface="Comic Sans MS"/>
                <a:sym typeface="Comic Sans MS"/>
              </a:rPr>
              <a:t>everyday</a:t>
            </a:r>
            <a:r>
              <a:rPr lang="en-US" sz="2400">
                <a:latin typeface="Comic Sans MS"/>
                <a:ea typeface="Comic Sans MS"/>
                <a:cs typeface="Comic Sans MS"/>
                <a:sym typeface="Comic Sans MS"/>
              </a:rPr>
              <a:t> is recommended.</a:t>
            </a:r>
            <a:endParaRPr sz="2400">
              <a:latin typeface="Comic Sans MS"/>
              <a:ea typeface="Comic Sans MS"/>
              <a:cs typeface="Comic Sans MS"/>
              <a:sym typeface="Comic Sans MS"/>
            </a:endParaRPr>
          </a:p>
          <a:p>
            <a:pPr indent="0" lvl="0" marL="457200" marR="0" rtl="0" algn="l">
              <a:lnSpc>
                <a:spcPct val="100000"/>
              </a:lnSpc>
              <a:spcBef>
                <a:spcPts val="0"/>
              </a:spcBef>
              <a:spcAft>
                <a:spcPts val="0"/>
              </a:spcAft>
              <a:buNone/>
            </a:pPr>
            <a:r>
              <a:t/>
            </a:r>
            <a:endParaRPr sz="2400">
              <a:latin typeface="Comic Sans MS"/>
              <a:ea typeface="Comic Sans MS"/>
              <a:cs typeface="Comic Sans MS"/>
              <a:sym typeface="Comic Sans MS"/>
            </a:endParaRPr>
          </a:p>
          <a:p>
            <a:pPr indent="-332740" lvl="0" marL="342900" marR="0" rtl="0" algn="l">
              <a:lnSpc>
                <a:spcPct val="100000"/>
              </a:lnSpc>
              <a:spcBef>
                <a:spcPts val="0"/>
              </a:spcBef>
              <a:spcAft>
                <a:spcPts val="0"/>
              </a:spcAft>
              <a:buClr>
                <a:schemeClr val="lt1"/>
              </a:buClr>
              <a:buSzPts val="2400"/>
              <a:buFont typeface="Comic Sans MS"/>
              <a:buChar char="⮚"/>
            </a:pPr>
            <a:r>
              <a:rPr i="0" lang="en-US" sz="2400" u="none" cap="none" strike="noStrike">
                <a:solidFill>
                  <a:schemeClr val="lt1"/>
                </a:solidFill>
                <a:latin typeface="Comic Sans MS"/>
                <a:ea typeface="Comic Sans MS"/>
                <a:cs typeface="Comic Sans MS"/>
                <a:sym typeface="Comic Sans MS"/>
              </a:rPr>
              <a:t>Accelerated  Reader </a:t>
            </a:r>
            <a:endParaRPr i="0" sz="2400" u="none" cap="none" strike="noStrike">
              <a:solidFill>
                <a:schemeClr val="lt1"/>
              </a:solidFill>
              <a:latin typeface="Comic Sans MS"/>
              <a:ea typeface="Comic Sans MS"/>
              <a:cs typeface="Comic Sans MS"/>
              <a:sym typeface="Comic Sans MS"/>
            </a:endParaRPr>
          </a:p>
          <a:p>
            <a:pPr indent="0" lvl="0" marL="457200" marR="0" rtl="0" algn="l">
              <a:lnSpc>
                <a:spcPct val="100000"/>
              </a:lnSpc>
              <a:spcBef>
                <a:spcPts val="0"/>
              </a:spcBef>
              <a:spcAft>
                <a:spcPts val="0"/>
              </a:spcAft>
              <a:buNone/>
            </a:pPr>
            <a:r>
              <a:t/>
            </a:r>
            <a:endParaRPr sz="2400">
              <a:latin typeface="Comic Sans MS"/>
              <a:ea typeface="Comic Sans MS"/>
              <a:cs typeface="Comic Sans MS"/>
              <a:sym typeface="Comic Sans MS"/>
            </a:endParaRPr>
          </a:p>
          <a:p>
            <a:pPr indent="-332740" lvl="0" marL="342900" marR="0" rtl="0" algn="l">
              <a:lnSpc>
                <a:spcPct val="100000"/>
              </a:lnSpc>
              <a:spcBef>
                <a:spcPts val="640"/>
              </a:spcBef>
              <a:spcAft>
                <a:spcPts val="0"/>
              </a:spcAft>
              <a:buClr>
                <a:schemeClr val="lt1"/>
              </a:buClr>
              <a:buSzPts val="2400"/>
              <a:buFont typeface="Comic Sans MS"/>
              <a:buChar char="⮚"/>
            </a:pPr>
            <a:r>
              <a:rPr i="0" lang="en-US" sz="2400" u="none" cap="none" strike="noStrike">
                <a:solidFill>
                  <a:schemeClr val="lt1"/>
                </a:solidFill>
                <a:latin typeface="Comic Sans MS"/>
                <a:ea typeface="Comic Sans MS"/>
                <a:cs typeface="Comic Sans MS"/>
                <a:sym typeface="Comic Sans MS"/>
              </a:rPr>
              <a:t>AR bookfinder </a:t>
            </a:r>
            <a:endParaRPr sz="2400">
              <a:latin typeface="Comic Sans MS"/>
              <a:ea typeface="Comic Sans MS"/>
              <a:cs typeface="Comic Sans MS"/>
              <a:sym typeface="Comic Sans MS"/>
            </a:endParaRPr>
          </a:p>
          <a:p>
            <a:pPr indent="0" lvl="0" marL="457200" marR="0" rtl="0" algn="l">
              <a:lnSpc>
                <a:spcPct val="100000"/>
              </a:lnSpc>
              <a:spcBef>
                <a:spcPts val="640"/>
              </a:spcBef>
              <a:spcAft>
                <a:spcPts val="0"/>
              </a:spcAft>
              <a:buNone/>
            </a:pPr>
            <a:r>
              <a:t/>
            </a:r>
            <a:endParaRPr sz="2400">
              <a:latin typeface="Comic Sans MS"/>
              <a:ea typeface="Comic Sans MS"/>
              <a:cs typeface="Comic Sans MS"/>
              <a:sym typeface="Comic Sans MS"/>
            </a:endParaRPr>
          </a:p>
          <a:p>
            <a:pPr indent="-332740" lvl="0" marL="342900" marR="0" rtl="0" algn="l">
              <a:lnSpc>
                <a:spcPct val="100000"/>
              </a:lnSpc>
              <a:spcBef>
                <a:spcPts val="640"/>
              </a:spcBef>
              <a:spcAft>
                <a:spcPts val="0"/>
              </a:spcAft>
              <a:buClr>
                <a:schemeClr val="lt1"/>
              </a:buClr>
              <a:buSzPts val="2400"/>
              <a:buFont typeface="Comic Sans MS"/>
              <a:buChar char="⮚"/>
            </a:pPr>
            <a:r>
              <a:rPr i="0" lang="en-US" sz="2400" u="none" cap="none" strike="noStrike">
                <a:solidFill>
                  <a:schemeClr val="lt1"/>
                </a:solidFill>
                <a:latin typeface="Comic Sans MS"/>
                <a:ea typeface="Comic Sans MS"/>
                <a:cs typeface="Comic Sans MS"/>
                <a:sym typeface="Comic Sans MS"/>
              </a:rPr>
              <a:t>AR Quizzes – morning and afternoon </a:t>
            </a:r>
            <a:endParaRPr sz="2400">
              <a:highlight>
                <a:srgbClr val="FFFF00"/>
              </a:highlight>
              <a:latin typeface="Comic Sans MS"/>
              <a:ea typeface="Comic Sans MS"/>
              <a:cs typeface="Comic Sans MS"/>
              <a:sym typeface="Comic Sans MS"/>
            </a:endParaRPr>
          </a:p>
          <a:p>
            <a:pPr indent="0" lvl="0" marL="0" marR="0" rtl="0" algn="l">
              <a:lnSpc>
                <a:spcPct val="100000"/>
              </a:lnSpc>
              <a:spcBef>
                <a:spcPts val="640"/>
              </a:spcBef>
              <a:spcAft>
                <a:spcPts val="0"/>
              </a:spcAft>
              <a:buSzPts val="1440"/>
              <a:buNone/>
            </a:pPr>
            <a:r>
              <a:t/>
            </a:r>
            <a:endParaRPr sz="2400">
              <a:highlight>
                <a:srgbClr val="FFFF00"/>
              </a:highlight>
              <a:latin typeface="Comic Sans MS"/>
              <a:ea typeface="Comic Sans MS"/>
              <a:cs typeface="Comic Sans MS"/>
              <a:sym typeface="Comic Sans MS"/>
            </a:endParaRPr>
          </a:p>
          <a:p>
            <a:pPr indent="-180340" lvl="0" marL="342900" marR="0" rtl="0" algn="l">
              <a:lnSpc>
                <a:spcPct val="100000"/>
              </a:lnSpc>
              <a:spcBef>
                <a:spcPts val="640"/>
              </a:spcBef>
              <a:spcAft>
                <a:spcPts val="0"/>
              </a:spcAft>
              <a:buClr>
                <a:schemeClr val="hlink"/>
              </a:buClr>
              <a:buSzPts val="2560"/>
              <a:buFont typeface="Noto Sans Symbols"/>
              <a:buNone/>
            </a:pPr>
            <a:r>
              <a:t/>
            </a:r>
            <a:endParaRPr i="0" sz="2400" u="none" cap="none" strike="noStrike">
              <a:solidFill>
                <a:srgbClr val="FFFF00"/>
              </a:solidFill>
              <a:latin typeface="Comic Sans MS"/>
              <a:ea typeface="Comic Sans MS"/>
              <a:cs typeface="Comic Sans MS"/>
              <a:sym typeface="Comic Sans MS"/>
            </a:endParaRPr>
          </a:p>
          <a:p>
            <a:pPr indent="-180340" lvl="0" marL="342900" marR="0" rtl="0" algn="l">
              <a:lnSpc>
                <a:spcPct val="100000"/>
              </a:lnSpc>
              <a:spcBef>
                <a:spcPts val="640"/>
              </a:spcBef>
              <a:spcAft>
                <a:spcPts val="0"/>
              </a:spcAft>
              <a:buClr>
                <a:schemeClr val="hlink"/>
              </a:buClr>
              <a:buSzPts val="2560"/>
              <a:buFont typeface="Noto Sans Symbols"/>
              <a:buNone/>
            </a:pPr>
            <a:r>
              <a:t/>
            </a:r>
            <a:endParaRPr i="0" sz="2400" u="none">
              <a:solidFill>
                <a:srgbClr val="FFFF00"/>
              </a:solidFill>
              <a:latin typeface="Comic Sans MS"/>
              <a:ea typeface="Comic Sans MS"/>
              <a:cs typeface="Comic Sans MS"/>
              <a:sym typeface="Comic Sans MS"/>
            </a:endParaRPr>
          </a:p>
        </p:txBody>
      </p:sp>
      <p:pic>
        <p:nvPicPr>
          <p:cNvPr id="253" name="Google Shape;253;p3"/>
          <p:cNvPicPr preferRelativeResize="0"/>
          <p:nvPr/>
        </p:nvPicPr>
        <p:blipFill rotWithShape="1">
          <a:blip r:embed="rId3">
            <a:alphaModFix/>
          </a:blip>
          <a:srcRect b="0" l="0" r="0" t="0"/>
          <a:stretch/>
        </p:blipFill>
        <p:spPr>
          <a:xfrm>
            <a:off x="308478" y="99128"/>
            <a:ext cx="1598475" cy="175167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g301fbf9ff9b_0_0"/>
          <p:cNvSpPr txBox="1"/>
          <p:nvPr>
            <p:ph type="title"/>
          </p:nvPr>
        </p:nvSpPr>
        <p:spPr>
          <a:xfrm>
            <a:off x="442275" y="-104050"/>
            <a:ext cx="8229600" cy="1056600"/>
          </a:xfrm>
          <a:prstGeom prst="rect">
            <a:avLst/>
          </a:prstGeom>
        </p:spPr>
        <p:txBody>
          <a:bodyPr anchorCtr="1" anchor="ctr" bIns="45700" lIns="91425" spcFirstLastPara="1" rIns="91425" wrap="square" tIns="45700">
            <a:noAutofit/>
          </a:bodyPr>
          <a:lstStyle/>
          <a:p>
            <a:pPr indent="0" lvl="0" marL="0" rtl="0" algn="ctr">
              <a:spcBef>
                <a:spcPts val="0"/>
              </a:spcBef>
              <a:spcAft>
                <a:spcPts val="0"/>
              </a:spcAft>
              <a:buNone/>
            </a:pPr>
            <a:r>
              <a:rPr b="1" lang="en-US" sz="2400">
                <a:solidFill>
                  <a:schemeClr val="lt1"/>
                </a:solidFill>
                <a:latin typeface="Comic Sans MS"/>
                <a:ea typeface="Comic Sans MS"/>
                <a:cs typeface="Comic Sans MS"/>
                <a:sym typeface="Comic Sans MS"/>
              </a:rPr>
              <a:t>Bedtime stories</a:t>
            </a:r>
            <a:endParaRPr b="1" sz="2400">
              <a:solidFill>
                <a:schemeClr val="lt1"/>
              </a:solidFill>
              <a:latin typeface="Comic Sans MS"/>
              <a:ea typeface="Comic Sans MS"/>
              <a:cs typeface="Comic Sans MS"/>
              <a:sym typeface="Comic Sans MS"/>
            </a:endParaRPr>
          </a:p>
        </p:txBody>
      </p:sp>
      <p:sp>
        <p:nvSpPr>
          <p:cNvPr id="260" name="Google Shape;260;g301fbf9ff9b_0_0"/>
          <p:cNvSpPr txBox="1"/>
          <p:nvPr>
            <p:ph idx="1" type="body"/>
          </p:nvPr>
        </p:nvSpPr>
        <p:spPr>
          <a:xfrm>
            <a:off x="136425" y="1028750"/>
            <a:ext cx="8841300" cy="5412300"/>
          </a:xfrm>
          <a:prstGeom prst="rect">
            <a:avLst/>
          </a:prstGeom>
        </p:spPr>
        <p:txBody>
          <a:bodyPr anchorCtr="0" anchor="t" bIns="45700" lIns="91425" spcFirstLastPara="1" rIns="91425" wrap="square" tIns="45700">
            <a:noAutofit/>
          </a:bodyPr>
          <a:lstStyle/>
          <a:p>
            <a:pPr indent="0" lvl="0" marL="0" rtl="0" algn="l">
              <a:lnSpc>
                <a:spcPct val="115000"/>
              </a:lnSpc>
              <a:spcBef>
                <a:spcPts val="0"/>
              </a:spcBef>
              <a:spcAft>
                <a:spcPts val="0"/>
              </a:spcAft>
              <a:buNone/>
            </a:pPr>
            <a:r>
              <a:rPr lang="en-US" sz="2400">
                <a:latin typeface="Comic Sans MS"/>
                <a:ea typeface="Comic Sans MS"/>
                <a:cs typeface="Comic Sans MS"/>
                <a:sym typeface="Comic Sans MS"/>
              </a:rPr>
              <a:t>Reading to your child for just 10 minutes a day/night can improve their vocabulary, encourage them to read independently and can also improve parent/child relationships. Older children love a bedtime story too (even if they won’t always admit it!).</a:t>
            </a:r>
            <a:endParaRPr sz="24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US" sz="2400">
                <a:latin typeface="Comic Sans MS"/>
                <a:ea typeface="Comic Sans MS"/>
                <a:cs typeface="Comic Sans MS"/>
                <a:sym typeface="Comic Sans MS"/>
              </a:rPr>
              <a:t>Bedtime stories can be whatever you and your child want to read together! Extra tip - Do your voices! </a:t>
            </a:r>
            <a:endParaRPr sz="2400">
              <a:latin typeface="Comic Sans MS"/>
              <a:ea typeface="Comic Sans MS"/>
              <a:cs typeface="Comic Sans MS"/>
              <a:sym typeface="Comic Sans MS"/>
            </a:endParaRPr>
          </a:p>
          <a:p>
            <a:pPr indent="0" lvl="0" marL="0" rtl="0" algn="l">
              <a:lnSpc>
                <a:spcPct val="115000"/>
              </a:lnSpc>
              <a:spcBef>
                <a:spcPts val="1200"/>
              </a:spcBef>
              <a:spcAft>
                <a:spcPts val="0"/>
              </a:spcAft>
              <a:buNone/>
            </a:pPr>
            <a:r>
              <a:rPr lang="en-US" sz="2400">
                <a:latin typeface="Comic Sans MS"/>
                <a:ea typeface="Comic Sans MS"/>
                <a:cs typeface="Comic Sans MS"/>
                <a:sym typeface="Comic Sans MS"/>
              </a:rPr>
              <a:t>You can have a good giggle together.</a:t>
            </a:r>
            <a:endParaRPr sz="2400">
              <a:latin typeface="Comic Sans MS"/>
              <a:ea typeface="Comic Sans MS"/>
              <a:cs typeface="Comic Sans MS"/>
              <a:sym typeface="Comic Sans MS"/>
            </a:endParaRPr>
          </a:p>
          <a:p>
            <a:pPr indent="0" lvl="0" marL="0" rtl="0" algn="l">
              <a:lnSpc>
                <a:spcPct val="115000"/>
              </a:lnSpc>
              <a:spcBef>
                <a:spcPts val="1200"/>
              </a:spcBef>
              <a:spcAft>
                <a:spcPts val="1200"/>
              </a:spcAft>
              <a:buNone/>
            </a:pPr>
            <a:r>
              <a:rPr lang="en-US" sz="2400">
                <a:latin typeface="Comic Sans MS"/>
                <a:ea typeface="Comic Sans MS"/>
                <a:cs typeface="Comic Sans MS"/>
                <a:sym typeface="Comic Sans MS"/>
              </a:rPr>
              <a:t>If you don’t feel confident reading aloud, there is CBeebies bedtime story, but do this as family activity rather than the children on their own, then you can talk about the story afterwards.</a:t>
            </a:r>
            <a:endParaRPr sz="2400">
              <a:latin typeface="Comic Sans MS"/>
              <a:ea typeface="Comic Sans MS"/>
              <a:cs typeface="Comic Sans MS"/>
              <a:sym typeface="Comic Sans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4" name="Shape 264"/>
        <p:cNvGrpSpPr/>
        <p:nvPr/>
      </p:nvGrpSpPr>
      <p:grpSpPr>
        <a:xfrm>
          <a:off x="0" y="0"/>
          <a:ext cx="0" cy="0"/>
          <a:chOff x="0" y="0"/>
          <a:chExt cx="0" cy="0"/>
        </a:xfrm>
      </p:grpSpPr>
      <p:sp>
        <p:nvSpPr>
          <p:cNvPr id="265" name="Google Shape;265;g1558fc090b1_0_1"/>
          <p:cNvSpPr txBox="1"/>
          <p:nvPr>
            <p:ph type="title"/>
          </p:nvPr>
        </p:nvSpPr>
        <p:spPr>
          <a:xfrm>
            <a:off x="457200" y="277812"/>
            <a:ext cx="8229600" cy="1139700"/>
          </a:xfrm>
          <a:prstGeom prst="rect">
            <a:avLst/>
          </a:prstGeom>
          <a:noFill/>
          <a:ln>
            <a:noFill/>
          </a:ln>
        </p:spPr>
        <p:txBody>
          <a:bodyPr anchorCtr="1" anchor="ctr" bIns="45700" lIns="91425" spcFirstLastPara="1" rIns="91425" wrap="square" tIns="45700">
            <a:noAutofit/>
          </a:bodyPr>
          <a:lstStyle/>
          <a:p>
            <a:pPr indent="0" lvl="0" marL="0" rtl="0" algn="ctr">
              <a:lnSpc>
                <a:spcPct val="100000"/>
              </a:lnSpc>
              <a:spcBef>
                <a:spcPts val="0"/>
              </a:spcBef>
              <a:spcAft>
                <a:spcPts val="0"/>
              </a:spcAft>
              <a:buClr>
                <a:schemeClr val="lt2"/>
              </a:buClr>
              <a:buSzPts val="4400"/>
              <a:buFont typeface="Arial"/>
              <a:buNone/>
            </a:pPr>
            <a:r>
              <a:rPr b="1" lang="en-US" sz="2400">
                <a:solidFill>
                  <a:schemeClr val="lt1"/>
                </a:solidFill>
                <a:latin typeface="Comic Sans MS"/>
                <a:ea typeface="Comic Sans MS"/>
                <a:cs typeface="Comic Sans MS"/>
                <a:sym typeface="Comic Sans MS"/>
              </a:rPr>
              <a:t>Maths</a:t>
            </a:r>
            <a:endParaRPr b="1" sz="2400">
              <a:solidFill>
                <a:schemeClr val="lt1"/>
              </a:solidFill>
              <a:latin typeface="Comic Sans MS"/>
              <a:ea typeface="Comic Sans MS"/>
              <a:cs typeface="Comic Sans MS"/>
              <a:sym typeface="Comic Sans MS"/>
            </a:endParaRPr>
          </a:p>
        </p:txBody>
      </p:sp>
      <p:sp>
        <p:nvSpPr>
          <p:cNvPr id="266" name="Google Shape;266;g1558fc090b1_0_1"/>
          <p:cNvSpPr txBox="1"/>
          <p:nvPr>
            <p:ph idx="1" type="body"/>
          </p:nvPr>
        </p:nvSpPr>
        <p:spPr>
          <a:xfrm>
            <a:off x="457200" y="1600200"/>
            <a:ext cx="8229600" cy="4526100"/>
          </a:xfrm>
          <a:prstGeom prst="rect">
            <a:avLst/>
          </a:prstGeom>
          <a:noFill/>
          <a:ln>
            <a:noFill/>
          </a:ln>
        </p:spPr>
        <p:txBody>
          <a:bodyPr anchorCtr="0" anchor="t" bIns="45700" lIns="91425" spcFirstLastPara="1" rIns="91425" wrap="square" tIns="45700">
            <a:noAutofit/>
          </a:bodyPr>
          <a:lstStyle/>
          <a:p>
            <a:pPr indent="-332740" lvl="0" marL="342900" marR="0" rtl="0" algn="l">
              <a:lnSpc>
                <a:spcPct val="100000"/>
              </a:lnSpc>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Atom learning </a:t>
            </a:r>
            <a:endParaRPr sz="2400">
              <a:latin typeface="Comic Sans MS"/>
              <a:ea typeface="Comic Sans MS"/>
              <a:cs typeface="Comic Sans MS"/>
              <a:sym typeface="Comic Sans MS"/>
            </a:endParaRPr>
          </a:p>
          <a:p>
            <a:pPr indent="0" lvl="0" marL="457200" marR="0" rtl="0" algn="l">
              <a:lnSpc>
                <a:spcPct val="100000"/>
              </a:lnSpc>
              <a:spcBef>
                <a:spcPts val="640"/>
              </a:spcBef>
              <a:spcAft>
                <a:spcPts val="0"/>
              </a:spcAft>
              <a:buNone/>
            </a:pPr>
            <a:r>
              <a:t/>
            </a:r>
            <a:endParaRPr sz="2400">
              <a:latin typeface="Comic Sans MS"/>
              <a:ea typeface="Comic Sans MS"/>
              <a:cs typeface="Comic Sans MS"/>
              <a:sym typeface="Comic Sans MS"/>
            </a:endParaRPr>
          </a:p>
          <a:p>
            <a:pPr indent="-332740" lvl="0" marL="342900" marR="0" rtl="0" algn="l">
              <a:lnSpc>
                <a:spcPct val="100000"/>
              </a:lnSpc>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TTRS / Numbots</a:t>
            </a:r>
            <a:endParaRPr sz="2400">
              <a:latin typeface="Comic Sans MS"/>
              <a:ea typeface="Comic Sans MS"/>
              <a:cs typeface="Comic Sans MS"/>
              <a:sym typeface="Comic Sans MS"/>
            </a:endParaRPr>
          </a:p>
          <a:p>
            <a:pPr indent="0" lvl="0" marL="457200" marR="0" rtl="0" algn="l">
              <a:lnSpc>
                <a:spcPct val="100000"/>
              </a:lnSpc>
              <a:spcBef>
                <a:spcPts val="640"/>
              </a:spcBef>
              <a:spcAft>
                <a:spcPts val="0"/>
              </a:spcAft>
              <a:buNone/>
            </a:pPr>
            <a:r>
              <a:t/>
            </a:r>
            <a:endParaRPr sz="2400">
              <a:latin typeface="Comic Sans MS"/>
              <a:ea typeface="Comic Sans MS"/>
              <a:cs typeface="Comic Sans MS"/>
              <a:sym typeface="Comic Sans MS"/>
            </a:endParaRPr>
          </a:p>
          <a:p>
            <a:pPr indent="-332740" lvl="0" marL="342900" marR="0" rtl="0" algn="l">
              <a:lnSpc>
                <a:spcPct val="100000"/>
              </a:lnSpc>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 Look on our website</a:t>
            </a:r>
            <a:endParaRPr sz="2400">
              <a:latin typeface="Comic Sans MS"/>
              <a:ea typeface="Comic Sans MS"/>
              <a:cs typeface="Comic Sans MS"/>
              <a:sym typeface="Comic Sans MS"/>
            </a:endParaRPr>
          </a:p>
          <a:p>
            <a:pPr indent="-180340" lvl="0" marL="342900" marR="0" rtl="0" algn="l">
              <a:lnSpc>
                <a:spcPct val="100000"/>
              </a:lnSpc>
              <a:spcBef>
                <a:spcPts val="640"/>
              </a:spcBef>
              <a:spcAft>
                <a:spcPts val="0"/>
              </a:spcAft>
              <a:buClr>
                <a:schemeClr val="hlink"/>
              </a:buClr>
              <a:buSzPts val="2560"/>
              <a:buFont typeface="Noto Sans Symbols"/>
              <a:buNone/>
            </a:pPr>
            <a:r>
              <a:t/>
            </a:r>
            <a:endParaRPr i="0" sz="2400" u="none" cap="none" strike="noStrike">
              <a:solidFill>
                <a:srgbClr val="FFFF00"/>
              </a:solidFill>
              <a:latin typeface="Comic Sans MS"/>
              <a:ea typeface="Comic Sans MS"/>
              <a:cs typeface="Comic Sans MS"/>
              <a:sym typeface="Comic Sans MS"/>
            </a:endParaRPr>
          </a:p>
          <a:p>
            <a:pPr indent="-180340" lvl="0" marL="342900" marR="0" rtl="0" algn="l">
              <a:lnSpc>
                <a:spcPct val="100000"/>
              </a:lnSpc>
              <a:spcBef>
                <a:spcPts val="640"/>
              </a:spcBef>
              <a:spcAft>
                <a:spcPts val="0"/>
              </a:spcAft>
              <a:buClr>
                <a:schemeClr val="hlink"/>
              </a:buClr>
              <a:buSzPts val="2560"/>
              <a:buFont typeface="Noto Sans Symbols"/>
              <a:buNone/>
            </a:pPr>
            <a:r>
              <a:rPr lang="en-US" sz="2400" u="sng">
                <a:solidFill>
                  <a:schemeClr val="hlink"/>
                </a:solidFill>
                <a:latin typeface="Comic Sans MS"/>
                <a:ea typeface="Comic Sans MS"/>
                <a:cs typeface="Comic Sans MS"/>
                <a:sym typeface="Comic Sans MS"/>
                <a:hlinkClick r:id="rId3"/>
              </a:rPr>
              <a:t>https://www.stedwards.bucks.sch.uk/assets/Documents/Attachments/Maths-Calculations-Policy.pdf</a:t>
            </a:r>
            <a:endParaRPr i="0" sz="2400" u="none">
              <a:solidFill>
                <a:srgbClr val="FFFF00"/>
              </a:solidFill>
              <a:latin typeface="Comic Sans MS"/>
              <a:ea typeface="Comic Sans MS"/>
              <a:cs typeface="Comic Sans MS"/>
              <a:sym typeface="Comic Sans MS"/>
            </a:endParaRPr>
          </a:p>
        </p:txBody>
      </p:sp>
      <p:pic>
        <p:nvPicPr>
          <p:cNvPr id="267" name="Google Shape;267;g1558fc090b1_0_1"/>
          <p:cNvPicPr preferRelativeResize="0"/>
          <p:nvPr/>
        </p:nvPicPr>
        <p:blipFill rotWithShape="1">
          <a:blip r:embed="rId4">
            <a:alphaModFix/>
          </a:blip>
          <a:srcRect b="0" l="0" r="0" t="0"/>
          <a:stretch/>
        </p:blipFill>
        <p:spPr>
          <a:xfrm>
            <a:off x="6376000" y="165050"/>
            <a:ext cx="2310800" cy="23108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4"/>
          <p:cNvSpPr txBox="1"/>
          <p:nvPr>
            <p:ph type="title"/>
          </p:nvPr>
        </p:nvSpPr>
        <p:spPr>
          <a:xfrm>
            <a:off x="457200" y="490537"/>
            <a:ext cx="8229600" cy="919162"/>
          </a:xfrm>
          <a:prstGeom prst="rect">
            <a:avLst/>
          </a:prstGeom>
          <a:noFill/>
          <a:ln>
            <a:noFill/>
          </a:ln>
        </p:spPr>
        <p:txBody>
          <a:bodyPr anchorCtr="1" anchor="ctr" bIns="45700" lIns="91425" spcFirstLastPara="1" rIns="91425" wrap="square" tIns="45700">
            <a:noAutofit/>
          </a:bodyPr>
          <a:lstStyle/>
          <a:p>
            <a:pPr indent="0" lvl="0" marL="0" rtl="0" algn="ctr">
              <a:lnSpc>
                <a:spcPct val="100000"/>
              </a:lnSpc>
              <a:spcBef>
                <a:spcPts val="0"/>
              </a:spcBef>
              <a:spcAft>
                <a:spcPts val="0"/>
              </a:spcAft>
              <a:buClr>
                <a:schemeClr val="lt2"/>
              </a:buClr>
              <a:buSzPts val="4400"/>
              <a:buFont typeface="Arial"/>
              <a:buNone/>
            </a:pPr>
            <a:r>
              <a:rPr b="1" i="0" lang="en-US" sz="2400" u="none">
                <a:solidFill>
                  <a:schemeClr val="lt1"/>
                </a:solidFill>
                <a:latin typeface="Comic Sans MS"/>
                <a:ea typeface="Comic Sans MS"/>
                <a:cs typeface="Comic Sans MS"/>
                <a:sym typeface="Comic Sans MS"/>
              </a:rPr>
              <a:t>Homework aims to....</a:t>
            </a:r>
            <a:br>
              <a:rPr b="1" i="0" lang="en-US" sz="2400" u="none">
                <a:solidFill>
                  <a:schemeClr val="lt1"/>
                </a:solidFill>
                <a:latin typeface="Comic Sans MS"/>
                <a:ea typeface="Comic Sans MS"/>
                <a:cs typeface="Comic Sans MS"/>
                <a:sym typeface="Comic Sans MS"/>
              </a:rPr>
            </a:br>
            <a:endParaRPr b="1" sz="2400">
              <a:solidFill>
                <a:schemeClr val="lt1"/>
              </a:solidFill>
              <a:latin typeface="Comic Sans MS"/>
              <a:ea typeface="Comic Sans MS"/>
              <a:cs typeface="Comic Sans MS"/>
              <a:sym typeface="Comic Sans MS"/>
            </a:endParaRPr>
          </a:p>
        </p:txBody>
      </p:sp>
      <p:sp>
        <p:nvSpPr>
          <p:cNvPr id="274" name="Google Shape;274;p4"/>
          <p:cNvSpPr txBox="1"/>
          <p:nvPr>
            <p:ph idx="1" type="body"/>
          </p:nvPr>
        </p:nvSpPr>
        <p:spPr>
          <a:xfrm>
            <a:off x="457200" y="1412875"/>
            <a:ext cx="8229600" cy="4929187"/>
          </a:xfrm>
          <a:prstGeom prst="rect">
            <a:avLst/>
          </a:prstGeom>
          <a:noFill/>
          <a:ln>
            <a:noFill/>
          </a:ln>
        </p:spPr>
        <p:txBody>
          <a:bodyPr anchorCtr="0" anchor="t" bIns="45700" lIns="91425" spcFirstLastPara="1" rIns="91425" wrap="square" tIns="45700">
            <a:noAutofit/>
          </a:bodyPr>
          <a:lstStyle/>
          <a:p>
            <a:pPr indent="-332740" lvl="0" marL="342900" rtl="0" algn="l">
              <a:lnSpc>
                <a:spcPct val="80000"/>
              </a:lnSpc>
              <a:spcBef>
                <a:spcPts val="0"/>
              </a:spcBef>
              <a:spcAft>
                <a:spcPts val="0"/>
              </a:spcAft>
              <a:buClr>
                <a:schemeClr val="lt1"/>
              </a:buClr>
              <a:buSzPts val="2400"/>
              <a:buFont typeface="Comic Sans MS"/>
              <a:buChar char="⮚"/>
            </a:pPr>
            <a:r>
              <a:rPr lang="en-US" sz="2400">
                <a:latin typeface="Comic Sans MS"/>
                <a:ea typeface="Comic Sans MS"/>
                <a:cs typeface="Comic Sans MS"/>
                <a:sym typeface="Comic Sans MS"/>
              </a:rPr>
              <a:t>R</a:t>
            </a:r>
            <a:r>
              <a:rPr i="0" lang="en-US" sz="2400" u="none">
                <a:solidFill>
                  <a:schemeClr val="lt1"/>
                </a:solidFill>
                <a:latin typeface="Comic Sans MS"/>
                <a:ea typeface="Comic Sans MS"/>
                <a:cs typeface="Comic Sans MS"/>
                <a:sym typeface="Comic Sans MS"/>
              </a:rPr>
              <a:t>einforce and extend work taking place in school.</a:t>
            </a:r>
            <a:endParaRPr i="0" sz="2400" u="none">
              <a:solidFill>
                <a:schemeClr val="lt1"/>
              </a:solidFill>
              <a:latin typeface="Comic Sans MS"/>
              <a:ea typeface="Comic Sans MS"/>
              <a:cs typeface="Comic Sans MS"/>
              <a:sym typeface="Comic Sans MS"/>
            </a:endParaRPr>
          </a:p>
          <a:p>
            <a:pPr indent="0" lvl="0" marL="457200" rtl="0" algn="l">
              <a:lnSpc>
                <a:spcPct val="80000"/>
              </a:lnSpc>
              <a:spcBef>
                <a:spcPts val="0"/>
              </a:spcBef>
              <a:spcAft>
                <a:spcPts val="0"/>
              </a:spcAft>
              <a:buNone/>
            </a:pPr>
            <a:r>
              <a:t/>
            </a:r>
            <a:endParaRPr sz="2400">
              <a:latin typeface="Comic Sans MS"/>
              <a:ea typeface="Comic Sans MS"/>
              <a:cs typeface="Comic Sans MS"/>
              <a:sym typeface="Comic Sans MS"/>
            </a:endParaRPr>
          </a:p>
          <a:p>
            <a:pPr indent="0" lvl="0" marL="457200" rtl="0" algn="l">
              <a:lnSpc>
                <a:spcPct val="80000"/>
              </a:lnSpc>
              <a:spcBef>
                <a:spcPts val="0"/>
              </a:spcBef>
              <a:spcAft>
                <a:spcPts val="0"/>
              </a:spcAft>
              <a:buNone/>
            </a:pPr>
            <a:r>
              <a:t/>
            </a:r>
            <a:endParaRPr sz="2400">
              <a:latin typeface="Comic Sans MS"/>
              <a:ea typeface="Comic Sans MS"/>
              <a:cs typeface="Comic Sans MS"/>
              <a:sym typeface="Comic Sans MS"/>
            </a:endParaRPr>
          </a:p>
          <a:p>
            <a:pPr indent="-332740" lvl="0" marL="342900" rtl="0" algn="l">
              <a:lnSpc>
                <a:spcPct val="80000"/>
              </a:lnSpc>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E</a:t>
            </a:r>
            <a:r>
              <a:rPr i="0" lang="en-US" sz="2400" u="none">
                <a:solidFill>
                  <a:schemeClr val="lt1"/>
                </a:solidFill>
                <a:latin typeface="Comic Sans MS"/>
                <a:ea typeface="Comic Sans MS"/>
                <a:cs typeface="Comic Sans MS"/>
                <a:sym typeface="Comic Sans MS"/>
              </a:rPr>
              <a:t>ncourage children to become more independent and organised in their learning.</a:t>
            </a:r>
            <a:endParaRPr i="0" sz="2400" u="none">
              <a:solidFill>
                <a:schemeClr val="lt1"/>
              </a:solidFill>
              <a:latin typeface="Comic Sans MS"/>
              <a:ea typeface="Comic Sans MS"/>
              <a:cs typeface="Comic Sans MS"/>
              <a:sym typeface="Comic Sans MS"/>
            </a:endParaRPr>
          </a:p>
          <a:p>
            <a:pPr indent="0" lvl="0" marL="457200" rtl="0" algn="l">
              <a:lnSpc>
                <a:spcPct val="80000"/>
              </a:lnSpc>
              <a:spcBef>
                <a:spcPts val="640"/>
              </a:spcBef>
              <a:spcAft>
                <a:spcPts val="0"/>
              </a:spcAft>
              <a:buNone/>
            </a:pPr>
            <a:r>
              <a:t/>
            </a:r>
            <a:endParaRPr sz="2400">
              <a:latin typeface="Comic Sans MS"/>
              <a:ea typeface="Comic Sans MS"/>
              <a:cs typeface="Comic Sans MS"/>
              <a:sym typeface="Comic Sans MS"/>
            </a:endParaRPr>
          </a:p>
          <a:p>
            <a:pPr indent="0" lvl="0" marL="457200" rtl="0" algn="l">
              <a:lnSpc>
                <a:spcPct val="80000"/>
              </a:lnSpc>
              <a:spcBef>
                <a:spcPts val="640"/>
              </a:spcBef>
              <a:spcAft>
                <a:spcPts val="0"/>
              </a:spcAft>
              <a:buNone/>
            </a:pPr>
            <a:r>
              <a:t/>
            </a:r>
            <a:endParaRPr sz="2400">
              <a:latin typeface="Comic Sans MS"/>
              <a:ea typeface="Comic Sans MS"/>
              <a:cs typeface="Comic Sans MS"/>
              <a:sym typeface="Comic Sans MS"/>
            </a:endParaRPr>
          </a:p>
          <a:p>
            <a:pPr indent="-332740" lvl="0" marL="342900" rtl="0" algn="l">
              <a:lnSpc>
                <a:spcPct val="80000"/>
              </a:lnSpc>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I</a:t>
            </a:r>
            <a:r>
              <a:rPr i="0" lang="en-US" sz="2400" u="none">
                <a:solidFill>
                  <a:schemeClr val="lt1"/>
                </a:solidFill>
                <a:latin typeface="Comic Sans MS"/>
                <a:ea typeface="Comic Sans MS"/>
                <a:cs typeface="Comic Sans MS"/>
                <a:sym typeface="Comic Sans MS"/>
              </a:rPr>
              <a:t>nvolve you in your child’s learning</a:t>
            </a:r>
            <a:endParaRPr sz="2400">
              <a:latin typeface="Comic Sans MS"/>
              <a:ea typeface="Comic Sans MS"/>
              <a:cs typeface="Comic Sans MS"/>
              <a:sym typeface="Comic Sans MS"/>
            </a:endParaRPr>
          </a:p>
          <a:p>
            <a:pPr indent="-342900" lvl="0" marL="342900" rtl="0" algn="ctr">
              <a:lnSpc>
                <a:spcPct val="80000"/>
              </a:lnSpc>
              <a:spcBef>
                <a:spcPts val="640"/>
              </a:spcBef>
              <a:spcAft>
                <a:spcPts val="0"/>
              </a:spcAft>
              <a:buSzPts val="2560"/>
              <a:buNone/>
            </a:pPr>
            <a:r>
              <a:t/>
            </a:r>
            <a:endParaRPr i="0" sz="2400" u="none">
              <a:solidFill>
                <a:schemeClr val="lt1"/>
              </a:solidFill>
              <a:latin typeface="Comic Sans MS"/>
              <a:ea typeface="Comic Sans MS"/>
              <a:cs typeface="Comic Sans MS"/>
              <a:sym typeface="Comic Sans MS"/>
            </a:endParaRPr>
          </a:p>
          <a:p>
            <a:pPr indent="-342900" lvl="0" marL="342900" rtl="0" algn="ctr">
              <a:lnSpc>
                <a:spcPct val="80000"/>
              </a:lnSpc>
              <a:spcBef>
                <a:spcPts val="640"/>
              </a:spcBef>
              <a:spcAft>
                <a:spcPts val="0"/>
              </a:spcAft>
              <a:buSzPts val="2560"/>
              <a:buNone/>
            </a:pPr>
            <a:r>
              <a:t/>
            </a:r>
            <a:endParaRPr sz="2400">
              <a:latin typeface="Comic Sans MS"/>
              <a:ea typeface="Comic Sans MS"/>
              <a:cs typeface="Comic Sans MS"/>
              <a:sym typeface="Comic Sans M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5"/>
          <p:cNvSpPr txBox="1"/>
          <p:nvPr>
            <p:ph type="title"/>
          </p:nvPr>
        </p:nvSpPr>
        <p:spPr>
          <a:xfrm>
            <a:off x="457200" y="-48738"/>
            <a:ext cx="8229600" cy="1139700"/>
          </a:xfrm>
          <a:prstGeom prst="rect">
            <a:avLst/>
          </a:prstGeom>
          <a:noFill/>
          <a:ln>
            <a:noFill/>
          </a:ln>
        </p:spPr>
        <p:txBody>
          <a:bodyPr anchorCtr="1" anchor="ctr" bIns="45700" lIns="91425" spcFirstLastPara="1" rIns="91425" wrap="square" tIns="45700">
            <a:noAutofit/>
          </a:bodyPr>
          <a:lstStyle/>
          <a:p>
            <a:pPr indent="0" lvl="0" marL="0" rtl="0" algn="ctr">
              <a:lnSpc>
                <a:spcPct val="100000"/>
              </a:lnSpc>
              <a:spcBef>
                <a:spcPts val="0"/>
              </a:spcBef>
              <a:spcAft>
                <a:spcPts val="0"/>
              </a:spcAft>
              <a:buClr>
                <a:schemeClr val="lt2"/>
              </a:buClr>
              <a:buSzPts val="4400"/>
              <a:buFont typeface="Arial"/>
              <a:buNone/>
            </a:pPr>
            <a:r>
              <a:rPr b="1" i="0" lang="en-US" sz="2400" u="none">
                <a:solidFill>
                  <a:schemeClr val="lt1"/>
                </a:solidFill>
                <a:latin typeface="Comic Sans MS"/>
                <a:ea typeface="Comic Sans MS"/>
                <a:cs typeface="Comic Sans MS"/>
                <a:sym typeface="Comic Sans MS"/>
              </a:rPr>
              <a:t>Homework</a:t>
            </a:r>
            <a:endParaRPr b="1" sz="2400">
              <a:solidFill>
                <a:schemeClr val="lt1"/>
              </a:solidFill>
              <a:latin typeface="Comic Sans MS"/>
              <a:ea typeface="Comic Sans MS"/>
              <a:cs typeface="Comic Sans MS"/>
              <a:sym typeface="Comic Sans MS"/>
            </a:endParaRPr>
          </a:p>
        </p:txBody>
      </p:sp>
      <p:sp>
        <p:nvSpPr>
          <p:cNvPr id="281" name="Google Shape;281;p5"/>
          <p:cNvSpPr txBox="1"/>
          <p:nvPr>
            <p:ph idx="1" type="body"/>
          </p:nvPr>
        </p:nvSpPr>
        <p:spPr>
          <a:xfrm>
            <a:off x="457200" y="881100"/>
            <a:ext cx="8229600" cy="5231400"/>
          </a:xfrm>
          <a:prstGeom prst="rect">
            <a:avLst/>
          </a:prstGeom>
          <a:noFill/>
          <a:ln>
            <a:noFill/>
          </a:ln>
        </p:spPr>
        <p:txBody>
          <a:bodyPr anchorCtr="0" anchor="t" bIns="45700" lIns="91425" spcFirstLastPara="1" rIns="91425" wrap="square" tIns="45700">
            <a:noAutofit/>
          </a:bodyPr>
          <a:lstStyle/>
          <a:p>
            <a:pPr indent="-332740" lvl="0" marL="342900" marR="0" rtl="0" algn="l">
              <a:lnSpc>
                <a:spcPct val="100000"/>
              </a:lnSpc>
              <a:spcBef>
                <a:spcPts val="0"/>
              </a:spcBef>
              <a:spcAft>
                <a:spcPts val="0"/>
              </a:spcAft>
              <a:buClr>
                <a:schemeClr val="lt1"/>
              </a:buClr>
              <a:buSzPts val="2400"/>
              <a:buFont typeface="Comic Sans MS"/>
              <a:buChar char="⮚"/>
            </a:pPr>
            <a:r>
              <a:rPr i="0" lang="en-US" sz="2400" u="none">
                <a:solidFill>
                  <a:schemeClr val="lt1"/>
                </a:solidFill>
                <a:latin typeface="Comic Sans MS"/>
                <a:ea typeface="Comic Sans MS"/>
                <a:cs typeface="Comic Sans MS"/>
                <a:sym typeface="Comic Sans MS"/>
              </a:rPr>
              <a:t>Reading dai</a:t>
            </a:r>
            <a:r>
              <a:rPr lang="en-US" sz="2400">
                <a:latin typeface="Comic Sans MS"/>
                <a:ea typeface="Comic Sans MS"/>
                <a:cs typeface="Comic Sans MS"/>
                <a:sym typeface="Comic Sans MS"/>
              </a:rPr>
              <a:t>ly</a:t>
            </a:r>
            <a:endParaRPr sz="2400">
              <a:latin typeface="Comic Sans MS"/>
              <a:ea typeface="Comic Sans MS"/>
              <a:cs typeface="Comic Sans MS"/>
              <a:sym typeface="Comic Sans MS"/>
            </a:endParaRPr>
          </a:p>
          <a:p>
            <a:pPr indent="0" lvl="0" marL="0" marR="0" rtl="0" algn="l">
              <a:lnSpc>
                <a:spcPct val="100000"/>
              </a:lnSpc>
              <a:spcBef>
                <a:spcPts val="640"/>
              </a:spcBef>
              <a:spcAft>
                <a:spcPts val="0"/>
              </a:spcAft>
              <a:buNone/>
            </a:pPr>
            <a:r>
              <a:t/>
            </a:r>
            <a:endParaRPr sz="2400">
              <a:latin typeface="Comic Sans MS"/>
              <a:ea typeface="Comic Sans MS"/>
              <a:cs typeface="Comic Sans MS"/>
              <a:sym typeface="Comic Sans MS"/>
            </a:endParaRPr>
          </a:p>
          <a:p>
            <a:pPr indent="-332740" lvl="0" marL="342900" marR="0" rtl="0" algn="l">
              <a:lnSpc>
                <a:spcPct val="100000"/>
              </a:lnSpc>
              <a:spcBef>
                <a:spcPts val="640"/>
              </a:spcBef>
              <a:spcAft>
                <a:spcPts val="0"/>
              </a:spcAft>
              <a:buClr>
                <a:schemeClr val="lt1"/>
              </a:buClr>
              <a:buSzPts val="2400"/>
              <a:buFont typeface="Comic Sans MS"/>
              <a:buChar char="⮚"/>
            </a:pPr>
            <a:r>
              <a:rPr lang="en-US" sz="2400">
                <a:latin typeface="Comic Sans MS"/>
                <a:ea typeface="Comic Sans MS"/>
                <a:cs typeface="Comic Sans MS"/>
                <a:sym typeface="Comic Sans MS"/>
              </a:rPr>
              <a:t>Atom Maths and English</a:t>
            </a:r>
            <a:r>
              <a:rPr i="0" lang="en-US" sz="2400" u="none">
                <a:solidFill>
                  <a:schemeClr val="lt1"/>
                </a:solidFill>
                <a:latin typeface="Comic Sans MS"/>
                <a:ea typeface="Comic Sans MS"/>
                <a:cs typeface="Comic Sans MS"/>
                <a:sym typeface="Comic Sans MS"/>
              </a:rPr>
              <a:t> on </a:t>
            </a:r>
            <a:r>
              <a:rPr lang="en-US" sz="2400">
                <a:latin typeface="Comic Sans MS"/>
                <a:ea typeface="Comic Sans MS"/>
                <a:cs typeface="Comic Sans MS"/>
                <a:sym typeface="Comic Sans MS"/>
              </a:rPr>
              <a:t>Friday (due the following Thursday)</a:t>
            </a:r>
            <a:endParaRPr sz="2400">
              <a:latin typeface="Comic Sans MS"/>
              <a:ea typeface="Comic Sans MS"/>
              <a:cs typeface="Comic Sans MS"/>
              <a:sym typeface="Comic Sans MS"/>
            </a:endParaRPr>
          </a:p>
          <a:p>
            <a:pPr indent="0" lvl="0" marL="457200" marR="0" rtl="0" algn="l">
              <a:lnSpc>
                <a:spcPct val="100000"/>
              </a:lnSpc>
              <a:spcBef>
                <a:spcPts val="640"/>
              </a:spcBef>
              <a:spcAft>
                <a:spcPts val="0"/>
              </a:spcAft>
              <a:buNone/>
            </a:pPr>
            <a:r>
              <a:t/>
            </a:r>
            <a:endParaRPr sz="2400">
              <a:latin typeface="Comic Sans MS"/>
              <a:ea typeface="Comic Sans MS"/>
              <a:cs typeface="Comic Sans MS"/>
              <a:sym typeface="Comic Sans MS"/>
            </a:endParaRPr>
          </a:p>
          <a:p>
            <a:pPr indent="-332740" lvl="0" marL="342900" marR="0" rtl="0" algn="l">
              <a:lnSpc>
                <a:spcPct val="100000"/>
              </a:lnSpc>
              <a:spcBef>
                <a:spcPts val="640"/>
              </a:spcBef>
              <a:spcAft>
                <a:spcPts val="0"/>
              </a:spcAft>
              <a:buClr>
                <a:schemeClr val="lt1"/>
              </a:buClr>
              <a:buSzPts val="2400"/>
              <a:buFont typeface="Comic Sans MS"/>
              <a:buChar char="⮚"/>
            </a:pPr>
            <a:r>
              <a:rPr i="0" lang="en-US" sz="2400" u="none">
                <a:solidFill>
                  <a:schemeClr val="lt1"/>
                </a:solidFill>
                <a:latin typeface="Comic Sans MS"/>
                <a:ea typeface="Comic Sans MS"/>
                <a:cs typeface="Comic Sans MS"/>
                <a:sym typeface="Comic Sans MS"/>
              </a:rPr>
              <a:t>Times Tables Rock Stars</a:t>
            </a:r>
            <a:endParaRPr i="0" sz="2400" u="none">
              <a:solidFill>
                <a:schemeClr val="lt1"/>
              </a:solidFill>
              <a:latin typeface="Comic Sans MS"/>
              <a:ea typeface="Comic Sans MS"/>
              <a:cs typeface="Comic Sans MS"/>
              <a:sym typeface="Comic Sans MS"/>
            </a:endParaRPr>
          </a:p>
          <a:p>
            <a:pPr indent="0" lvl="0" marL="0" rtl="0" algn="l">
              <a:lnSpc>
                <a:spcPct val="115000"/>
              </a:lnSpc>
              <a:spcBef>
                <a:spcPts val="0"/>
              </a:spcBef>
              <a:spcAft>
                <a:spcPts val="0"/>
              </a:spcAft>
              <a:buNone/>
            </a:pPr>
            <a:r>
              <a:t/>
            </a:r>
            <a:endParaRPr sz="1200" u="sng">
              <a:latin typeface="Comic Sans MS"/>
              <a:ea typeface="Comic Sans MS"/>
              <a:cs typeface="Comic Sans MS"/>
              <a:sym typeface="Comic Sans MS"/>
            </a:endParaRPr>
          </a:p>
          <a:p>
            <a:pPr indent="0" lvl="0" marL="0" rtl="0" algn="l">
              <a:lnSpc>
                <a:spcPct val="115000"/>
              </a:lnSpc>
              <a:spcBef>
                <a:spcPts val="0"/>
              </a:spcBef>
              <a:spcAft>
                <a:spcPts val="0"/>
              </a:spcAft>
              <a:buNone/>
            </a:pPr>
            <a:r>
              <a:t/>
            </a:r>
            <a:endParaRPr sz="1200">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a:latin typeface="Comic Sans MS"/>
                <a:ea typeface="Comic Sans MS"/>
                <a:cs typeface="Comic Sans MS"/>
                <a:sym typeface="Comic Sans MS"/>
              </a:rPr>
              <a:t>AR book finder </a:t>
            </a:r>
            <a:endParaRPr sz="1500">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u="sng">
                <a:latin typeface="Comic Sans MS"/>
                <a:ea typeface="Comic Sans MS"/>
                <a:cs typeface="Comic Sans MS"/>
                <a:sym typeface="Comic Sans MS"/>
                <a:hlinkClick r:id="rId3"/>
              </a:rPr>
              <a:t>https://www.arbookfind.co.uk/</a:t>
            </a:r>
            <a:endParaRPr sz="1500" u="sng">
              <a:latin typeface="Comic Sans MS"/>
              <a:ea typeface="Comic Sans MS"/>
              <a:cs typeface="Comic Sans MS"/>
              <a:sym typeface="Comic Sans MS"/>
            </a:endParaRPr>
          </a:p>
          <a:p>
            <a:pPr indent="0" lvl="0" marL="0" rtl="0" algn="l">
              <a:lnSpc>
                <a:spcPct val="115000"/>
              </a:lnSpc>
              <a:spcBef>
                <a:spcPts val="0"/>
              </a:spcBef>
              <a:spcAft>
                <a:spcPts val="0"/>
              </a:spcAft>
              <a:buNone/>
            </a:pPr>
            <a:r>
              <a:t/>
            </a:r>
            <a:endParaRPr sz="1500">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a:latin typeface="Comic Sans MS"/>
                <a:ea typeface="Comic Sans MS"/>
                <a:cs typeface="Comic Sans MS"/>
                <a:sym typeface="Comic Sans MS"/>
              </a:rPr>
              <a:t>Atom learning </a:t>
            </a:r>
            <a:endParaRPr sz="1500">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u="sng">
                <a:latin typeface="Comic Sans MS"/>
                <a:ea typeface="Comic Sans MS"/>
                <a:cs typeface="Comic Sans MS"/>
                <a:sym typeface="Comic Sans MS"/>
                <a:hlinkClick r:id="rId4"/>
              </a:rPr>
              <a:t>https://atomlearning.com/</a:t>
            </a:r>
            <a:r>
              <a:rPr lang="en-US" sz="1500" u="sng">
                <a:latin typeface="Comic Sans MS"/>
                <a:ea typeface="Comic Sans MS"/>
                <a:cs typeface="Comic Sans MS"/>
                <a:sym typeface="Comic Sans MS"/>
              </a:rPr>
              <a:t>           </a:t>
            </a:r>
            <a:endParaRPr sz="1500" u="sng">
              <a:latin typeface="Comic Sans MS"/>
              <a:ea typeface="Comic Sans MS"/>
              <a:cs typeface="Comic Sans MS"/>
              <a:sym typeface="Comic Sans MS"/>
            </a:endParaRPr>
          </a:p>
          <a:p>
            <a:pPr indent="0" lvl="0" marL="0" rtl="0" algn="l">
              <a:lnSpc>
                <a:spcPct val="115000"/>
              </a:lnSpc>
              <a:spcBef>
                <a:spcPts val="0"/>
              </a:spcBef>
              <a:spcAft>
                <a:spcPts val="0"/>
              </a:spcAft>
              <a:buNone/>
            </a:pPr>
            <a:r>
              <a:t/>
            </a:r>
            <a:endParaRPr sz="1500" u="sng">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a:latin typeface="Comic Sans MS"/>
                <a:ea typeface="Comic Sans MS"/>
                <a:cs typeface="Comic Sans MS"/>
                <a:sym typeface="Comic Sans MS"/>
              </a:rPr>
              <a:t>Accelerated reader</a:t>
            </a:r>
            <a:endParaRPr sz="1500">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u="sng">
                <a:latin typeface="Comic Sans MS"/>
                <a:ea typeface="Comic Sans MS"/>
                <a:cs typeface="Comic Sans MS"/>
                <a:sym typeface="Comic Sans MS"/>
                <a:hlinkClick r:id="rId5"/>
              </a:rPr>
              <a:t>https://global-zone61.renaissance-go.com/welcomeportal/2233306</a:t>
            </a:r>
            <a:endParaRPr sz="1500">
              <a:latin typeface="Comic Sans MS"/>
              <a:ea typeface="Comic Sans MS"/>
              <a:cs typeface="Comic Sans MS"/>
              <a:sym typeface="Comic Sans MS"/>
            </a:endParaRPr>
          </a:p>
          <a:p>
            <a:pPr indent="0" lvl="0" marL="342900" rtl="0" algn="l">
              <a:lnSpc>
                <a:spcPct val="100000"/>
              </a:lnSpc>
              <a:spcBef>
                <a:spcPts val="640"/>
              </a:spcBef>
              <a:spcAft>
                <a:spcPts val="0"/>
              </a:spcAft>
              <a:buSzPts val="1440"/>
              <a:buNone/>
            </a:pPr>
            <a:r>
              <a:t/>
            </a:r>
            <a:endParaRPr sz="2400">
              <a:latin typeface="Comic Sans MS"/>
              <a:ea typeface="Comic Sans MS"/>
              <a:cs typeface="Comic Sans MS"/>
              <a:sym typeface="Comic Sans MS"/>
            </a:endParaRPr>
          </a:p>
        </p:txBody>
      </p:sp>
      <p:sp>
        <p:nvSpPr>
          <p:cNvPr id="282" name="Google Shape;282;p5"/>
          <p:cNvSpPr txBox="1"/>
          <p:nvPr/>
        </p:nvSpPr>
        <p:spPr>
          <a:xfrm>
            <a:off x="4975300" y="3688500"/>
            <a:ext cx="3815100" cy="24240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US" sz="1500">
                <a:solidFill>
                  <a:schemeClr val="lt1"/>
                </a:solidFill>
                <a:latin typeface="Comic Sans MS"/>
                <a:ea typeface="Comic Sans MS"/>
                <a:cs typeface="Comic Sans MS"/>
                <a:sym typeface="Comic Sans MS"/>
              </a:rPr>
              <a:t>TTRS </a:t>
            </a:r>
            <a:endParaRPr sz="1500">
              <a:solidFill>
                <a:schemeClr val="lt1"/>
              </a:solidFill>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u="sng">
                <a:solidFill>
                  <a:schemeClr val="lt1"/>
                </a:solidFill>
                <a:latin typeface="Comic Sans MS"/>
                <a:ea typeface="Comic Sans MS"/>
                <a:cs typeface="Comic Sans MS"/>
                <a:sym typeface="Comic Sans MS"/>
                <a:hlinkClick r:id="rId6">
                  <a:extLst>
                    <a:ext uri="{A12FA001-AC4F-418D-AE19-62706E023703}">
                      <ahyp:hlinkClr val="tx"/>
                    </a:ext>
                  </a:extLst>
                </a:hlinkClick>
              </a:rPr>
              <a:t>https://play.ttrockstars.com/</a:t>
            </a:r>
            <a:endParaRPr sz="1500" u="sng">
              <a:solidFill>
                <a:schemeClr val="lt1"/>
              </a:solidFill>
              <a:latin typeface="Comic Sans MS"/>
              <a:ea typeface="Comic Sans MS"/>
              <a:cs typeface="Comic Sans MS"/>
              <a:sym typeface="Comic Sans MS"/>
            </a:endParaRPr>
          </a:p>
          <a:p>
            <a:pPr indent="0" lvl="0" marL="0" rtl="0" algn="l">
              <a:lnSpc>
                <a:spcPct val="115000"/>
              </a:lnSpc>
              <a:spcBef>
                <a:spcPts val="0"/>
              </a:spcBef>
              <a:spcAft>
                <a:spcPts val="0"/>
              </a:spcAft>
              <a:buNone/>
            </a:pPr>
            <a:r>
              <a:t/>
            </a:r>
            <a:endParaRPr sz="1500">
              <a:solidFill>
                <a:schemeClr val="lt1"/>
              </a:solidFill>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a:solidFill>
                  <a:schemeClr val="lt1"/>
                </a:solidFill>
                <a:latin typeface="Comic Sans MS"/>
                <a:ea typeface="Comic Sans MS"/>
                <a:cs typeface="Comic Sans MS"/>
                <a:sym typeface="Comic Sans MS"/>
              </a:rPr>
              <a:t>Numbots</a:t>
            </a:r>
            <a:endParaRPr sz="1500">
              <a:solidFill>
                <a:schemeClr val="lt1"/>
              </a:solidFill>
              <a:latin typeface="Comic Sans MS"/>
              <a:ea typeface="Comic Sans MS"/>
              <a:cs typeface="Comic Sans MS"/>
              <a:sym typeface="Comic Sans MS"/>
            </a:endParaRPr>
          </a:p>
          <a:p>
            <a:pPr indent="0" lvl="0" marL="0" rtl="0" algn="l">
              <a:lnSpc>
                <a:spcPct val="115000"/>
              </a:lnSpc>
              <a:spcBef>
                <a:spcPts val="0"/>
              </a:spcBef>
              <a:spcAft>
                <a:spcPts val="0"/>
              </a:spcAft>
              <a:buNone/>
            </a:pPr>
            <a:r>
              <a:t/>
            </a:r>
            <a:endParaRPr sz="1500">
              <a:solidFill>
                <a:schemeClr val="lt1"/>
              </a:solidFill>
              <a:latin typeface="Comic Sans MS"/>
              <a:ea typeface="Comic Sans MS"/>
              <a:cs typeface="Comic Sans MS"/>
              <a:sym typeface="Comic Sans MS"/>
            </a:endParaRPr>
          </a:p>
          <a:p>
            <a:pPr indent="0" lvl="0" marL="0" rtl="0" algn="l">
              <a:lnSpc>
                <a:spcPct val="115000"/>
              </a:lnSpc>
              <a:spcBef>
                <a:spcPts val="0"/>
              </a:spcBef>
              <a:spcAft>
                <a:spcPts val="0"/>
              </a:spcAft>
              <a:buNone/>
            </a:pPr>
            <a:r>
              <a:rPr lang="en-US" sz="1500" u="sng">
                <a:solidFill>
                  <a:schemeClr val="lt1"/>
                </a:solidFill>
                <a:latin typeface="Comic Sans MS"/>
                <a:ea typeface="Comic Sans MS"/>
                <a:cs typeface="Comic Sans MS"/>
                <a:sym typeface="Comic Sans MS"/>
                <a:hlinkClick r:id="rId7">
                  <a:extLst>
                    <a:ext uri="{A12FA001-AC4F-418D-AE19-62706E023703}">
                      <ahyp:hlinkClr val="tx"/>
                    </a:ext>
                  </a:extLst>
                </a:hlinkClick>
              </a:rPr>
              <a:t>https://numbots.com/</a:t>
            </a:r>
            <a:endParaRPr sz="1500" u="sng">
              <a:solidFill>
                <a:schemeClr val="lt1"/>
              </a:solidFill>
              <a:latin typeface="Comic Sans MS"/>
              <a:ea typeface="Comic Sans MS"/>
              <a:cs typeface="Comic Sans MS"/>
              <a:sym typeface="Comic Sans MS"/>
            </a:endParaRPr>
          </a:p>
          <a:p>
            <a:pPr indent="0" lvl="0" marL="0" rtl="0" algn="l">
              <a:lnSpc>
                <a:spcPct val="115000"/>
              </a:lnSpc>
              <a:spcBef>
                <a:spcPts val="0"/>
              </a:spcBef>
              <a:spcAft>
                <a:spcPts val="0"/>
              </a:spcAft>
              <a:buNone/>
            </a:pPr>
            <a:r>
              <a:t/>
            </a:r>
            <a:endParaRPr sz="1100"/>
          </a:p>
          <a:p>
            <a:pPr indent="0" lvl="0" marL="342900" rtl="0" algn="l">
              <a:spcBef>
                <a:spcPts val="640"/>
              </a:spcBef>
              <a:spcAft>
                <a:spcPts val="0"/>
              </a:spcAft>
              <a:buNone/>
            </a:pPr>
            <a:r>
              <a:t/>
            </a:r>
            <a:endParaRPr sz="2400">
              <a:solidFill>
                <a:schemeClr val="lt1"/>
              </a:solidFill>
              <a:latin typeface="Comic Sans MS"/>
              <a:ea typeface="Comic Sans MS"/>
              <a:cs typeface="Comic Sans MS"/>
              <a:sym typeface="Comic Sans MS"/>
            </a:endParaRPr>
          </a:p>
        </p:txBody>
      </p:sp>
    </p:spTree>
  </p:cSld>
  <p:clrMapOvr>
    <a:masterClrMapping/>
  </p:clrMapOvr>
</p:sld>
</file>

<file path=ppt/theme/theme1.xml><?xml version="1.0" encoding="utf-8"?>
<a:theme xmlns:a="http://schemas.openxmlformats.org/drawingml/2006/main" xmlns:r="http://schemas.openxmlformats.org/officeDocument/2006/relationships" name="1_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Ripple">
  <a:themeElements>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2008-09-15T19:05:52Z</dcterms:created>
  <dc:creator>Buckinghamshire Schools</dc:creator>
</cp:coreProperties>
</file>